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37" r:id="rId5"/>
  </p:sldMasterIdLst>
  <p:notesMasterIdLst>
    <p:notesMasterId r:id="rId15"/>
  </p:notesMasterIdLst>
  <p:sldIdLst>
    <p:sldId id="272" r:id="rId6"/>
    <p:sldId id="330" r:id="rId7"/>
    <p:sldId id="326" r:id="rId8"/>
    <p:sldId id="331" r:id="rId9"/>
    <p:sldId id="327" r:id="rId10"/>
    <p:sldId id="328" r:id="rId11"/>
    <p:sldId id="332" r:id="rId12"/>
    <p:sldId id="333" r:id="rId13"/>
    <p:sldId id="31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Robinson" initials="DR" lastIdx="1" clrIdx="0">
    <p:extLst>
      <p:ext uri="{19B8F6BF-5375-455C-9EA6-DF929625EA0E}">
        <p15:presenceInfo xmlns:p15="http://schemas.microsoft.com/office/powerpoint/2012/main" userId="S::davidrobinson@sunbeltrentals.co.uk::11eaf8e9-3a2f-4469-bb45-a0fc5d72be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34"/>
    <a:srgbClr val="009934"/>
    <a:srgbClr val="F3C300"/>
    <a:srgbClr val="FED200"/>
    <a:srgbClr val="898989"/>
    <a:srgbClr val="FF6E38"/>
    <a:srgbClr val="006C72"/>
    <a:srgbClr val="40A7A7"/>
    <a:srgbClr val="E7E7E7"/>
    <a:srgbClr val="F995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B69090-50FD-425F-8565-F2981D6BA4DD}" v="21" dt="2024-12-02T11:58:28.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snapToObjects="1">
      <p:cViewPr varScale="1">
        <p:scale>
          <a:sx n="114" d="100"/>
          <a:sy n="114" d="100"/>
        </p:scale>
        <p:origin x="474"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A7A7B-F829-074F-8B78-BF125A8B6A46}"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54D55-193B-114F-95CF-5588D9BF3640}" type="slidenum">
              <a:rPr lang="en-US" smtClean="0"/>
              <a:t>‹#›</a:t>
            </a:fld>
            <a:endParaRPr lang="en-US"/>
          </a:p>
        </p:txBody>
      </p:sp>
    </p:spTree>
    <p:extLst>
      <p:ext uri="{BB962C8B-B14F-4D97-AF65-F5344CB8AC3E}">
        <p14:creationId xmlns:p14="http://schemas.microsoft.com/office/powerpoint/2010/main" val="331391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8.jpg"/></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9.jp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0.jpeg"/></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08B3F7-2C8A-D949-8906-7CC9EF8389EF}"/>
              </a:ext>
            </a:extLst>
          </p:cNvPr>
          <p:cNvGrpSpPr/>
          <p:nvPr userDrawn="1"/>
        </p:nvGrpSpPr>
        <p:grpSpPr>
          <a:xfrm>
            <a:off x="0" y="6310859"/>
            <a:ext cx="12192001" cy="547141"/>
            <a:chOff x="0" y="6310859"/>
            <a:chExt cx="12192001" cy="547141"/>
          </a:xfrm>
        </p:grpSpPr>
        <p:sp>
          <p:nvSpPr>
            <p:cNvPr id="5" name="Freeform 11">
              <a:extLst>
                <a:ext uri="{FF2B5EF4-FFF2-40B4-BE49-F238E27FC236}">
                  <a16:creationId xmlns:a16="http://schemas.microsoft.com/office/drawing/2014/main" id="{F3BC844E-3830-4D44-AE74-79F11262A12E}"/>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0">
              <a:extLst>
                <a:ext uri="{FF2B5EF4-FFF2-40B4-BE49-F238E27FC236}">
                  <a16:creationId xmlns:a16="http://schemas.microsoft.com/office/drawing/2014/main" id="{144E55D3-B257-AE4C-894D-FCEF925E11FB}"/>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CCD3DE4-1BE7-9C4E-9ACD-47C8123F09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2B11BA8C-0331-694D-B118-89C55E5954C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2BA23-FA1A-5B4E-A601-17431E2589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a:extLst>
              <a:ext uri="{FF2B5EF4-FFF2-40B4-BE49-F238E27FC236}">
                <a16:creationId xmlns:a16="http://schemas.microsoft.com/office/drawing/2014/main" id="{46640F29-701F-4F4D-A00B-BD36D752E618}"/>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82143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rcle Web">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B3A5DB7-2EB4-BA4B-975E-074546032F63}"/>
              </a:ext>
            </a:extLst>
          </p:cNvPr>
          <p:cNvGrpSpPr/>
          <p:nvPr userDrawn="1"/>
        </p:nvGrpSpPr>
        <p:grpSpPr>
          <a:xfrm>
            <a:off x="0" y="6310859"/>
            <a:ext cx="12192001" cy="547141"/>
            <a:chOff x="0" y="6310859"/>
            <a:chExt cx="12192001" cy="547141"/>
          </a:xfrm>
        </p:grpSpPr>
        <p:sp>
          <p:nvSpPr>
            <p:cNvPr id="10" name="Freeform 11">
              <a:extLst>
                <a:ext uri="{FF2B5EF4-FFF2-40B4-BE49-F238E27FC236}">
                  <a16:creationId xmlns:a16="http://schemas.microsoft.com/office/drawing/2014/main" id="{40164803-9D90-5C4F-B844-DCC229006434}"/>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FFBB925C-3EBB-AC47-BFE8-D0E69D8B0FFE}"/>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0996DEC-4138-724D-9DA2-BF49826310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8AE81050-2289-464E-9C8A-DF4E62002292}"/>
              </a:ext>
            </a:extLst>
          </p:cNvPr>
          <p:cNvSpPr>
            <a:spLocks noGrp="1"/>
          </p:cNvSpPr>
          <p:nvPr>
            <p:ph type="title" hasCustomPrompt="1"/>
          </p:nvPr>
        </p:nvSpPr>
        <p:spPr/>
        <p:txBody>
          <a:bodyPr/>
          <a:lstStyle/>
          <a:p>
            <a:r>
              <a:rPr lang="en-US" dirty="0"/>
              <a:t>Circle Web</a:t>
            </a:r>
          </a:p>
        </p:txBody>
      </p:sp>
      <p:sp>
        <p:nvSpPr>
          <p:cNvPr id="4" name="Oval 3">
            <a:extLst>
              <a:ext uri="{FF2B5EF4-FFF2-40B4-BE49-F238E27FC236}">
                <a16:creationId xmlns:a16="http://schemas.microsoft.com/office/drawing/2014/main" id="{F21EDACE-B242-644D-92B6-F5C6FB6EA4A9}"/>
              </a:ext>
            </a:extLst>
          </p:cNvPr>
          <p:cNvSpPr/>
          <p:nvPr userDrawn="1"/>
        </p:nvSpPr>
        <p:spPr>
          <a:xfrm>
            <a:off x="4807770" y="2719826"/>
            <a:ext cx="1909078" cy="1909076"/>
          </a:xfrm>
          <a:prstGeom prst="ellipse">
            <a:avLst/>
          </a:prstGeom>
          <a:solidFill>
            <a:srgbClr val="E7E7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878787"/>
              </a:solidFill>
            </a:endParaRPr>
          </a:p>
        </p:txBody>
      </p:sp>
      <p:sp>
        <p:nvSpPr>
          <p:cNvPr id="6" name="Content Placeholder 5">
            <a:extLst>
              <a:ext uri="{FF2B5EF4-FFF2-40B4-BE49-F238E27FC236}">
                <a16:creationId xmlns:a16="http://schemas.microsoft.com/office/drawing/2014/main" id="{637B42F4-1C77-924C-A204-F0E4A99B6812}"/>
              </a:ext>
            </a:extLst>
          </p:cNvPr>
          <p:cNvSpPr>
            <a:spLocks noGrp="1"/>
          </p:cNvSpPr>
          <p:nvPr>
            <p:ph sz="quarter" idx="11" hasCustomPrompt="1"/>
          </p:nvPr>
        </p:nvSpPr>
        <p:spPr>
          <a:xfrm>
            <a:off x="4808673" y="2719388"/>
            <a:ext cx="1908175" cy="1909762"/>
          </a:xfrm>
          <a:prstGeom prst="ellipse">
            <a:avLst/>
          </a:prstGeom>
          <a:solidFill>
            <a:srgbClr val="E7E7E7"/>
          </a:solidFill>
        </p:spPr>
        <p:txBody>
          <a:bodyPr anchor="ctr" anchorCtr="0">
            <a:noAutofit/>
          </a:bodyPr>
          <a:lstStyle>
            <a:lvl1pPr marL="0" indent="0" algn="ctr">
              <a:buNone/>
              <a:defRPr sz="1400"/>
            </a:lvl1pPr>
          </a:lstStyle>
          <a:p>
            <a:pPr lvl="0"/>
            <a:r>
              <a:rPr lang="en-US" dirty="0"/>
              <a:t>Insert image or icon here to highlight your process.</a:t>
            </a:r>
          </a:p>
        </p:txBody>
      </p:sp>
      <p:sp>
        <p:nvSpPr>
          <p:cNvPr id="37" name="Oval 36">
            <a:extLst>
              <a:ext uri="{FF2B5EF4-FFF2-40B4-BE49-F238E27FC236}">
                <a16:creationId xmlns:a16="http://schemas.microsoft.com/office/drawing/2014/main" id="{975F3C90-4392-8E4A-B568-B48004DAE5A3}"/>
              </a:ext>
            </a:extLst>
          </p:cNvPr>
          <p:cNvSpPr/>
          <p:nvPr userDrawn="1"/>
        </p:nvSpPr>
        <p:spPr>
          <a:xfrm>
            <a:off x="4723256" y="2632373"/>
            <a:ext cx="2071273" cy="208118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8">
            <a:extLst>
              <a:ext uri="{FF2B5EF4-FFF2-40B4-BE49-F238E27FC236}">
                <a16:creationId xmlns:a16="http://schemas.microsoft.com/office/drawing/2014/main" id="{78911DCB-AF40-AE47-88CA-25AADE909322}"/>
              </a:ext>
            </a:extLst>
          </p:cNvPr>
          <p:cNvSpPr>
            <a:spLocks noGrp="1"/>
          </p:cNvSpPr>
          <p:nvPr>
            <p:ph type="body" sz="quarter" idx="12" hasCustomPrompt="1"/>
          </p:nvPr>
        </p:nvSpPr>
        <p:spPr>
          <a:xfrm>
            <a:off x="7941508" y="3344863"/>
            <a:ext cx="1305672" cy="638175"/>
          </a:xfrm>
        </p:spPr>
        <p:txBody>
          <a:bodyPr anchor="ctr" anchorCtr="0">
            <a:normAutofit/>
          </a:bodyPr>
          <a:lstStyle>
            <a:lvl1pPr marL="0" indent="0">
              <a:buNone/>
              <a:defRPr sz="1600"/>
            </a:lvl1pPr>
          </a:lstStyle>
          <a:p>
            <a:pPr lvl="0"/>
            <a:r>
              <a:rPr lang="en-US" dirty="0"/>
              <a:t>Click to insert text</a:t>
            </a:r>
          </a:p>
        </p:txBody>
      </p:sp>
      <p:sp>
        <p:nvSpPr>
          <p:cNvPr id="40" name="Text Placeholder 38">
            <a:extLst>
              <a:ext uri="{FF2B5EF4-FFF2-40B4-BE49-F238E27FC236}">
                <a16:creationId xmlns:a16="http://schemas.microsoft.com/office/drawing/2014/main" id="{57DF8147-7379-BD40-A83F-67539DE09EB3}"/>
              </a:ext>
            </a:extLst>
          </p:cNvPr>
          <p:cNvSpPr>
            <a:spLocks noGrp="1"/>
          </p:cNvSpPr>
          <p:nvPr>
            <p:ph type="body" sz="quarter" idx="13" hasCustomPrompt="1"/>
          </p:nvPr>
        </p:nvSpPr>
        <p:spPr>
          <a:xfrm>
            <a:off x="7489412" y="2122683"/>
            <a:ext cx="1305672" cy="638175"/>
          </a:xfrm>
        </p:spPr>
        <p:txBody>
          <a:bodyPr anchor="ctr" anchorCtr="0">
            <a:normAutofit/>
          </a:bodyPr>
          <a:lstStyle>
            <a:lvl1pPr marL="0" indent="0">
              <a:buNone/>
              <a:defRPr sz="1600"/>
            </a:lvl1pPr>
          </a:lstStyle>
          <a:p>
            <a:pPr lvl="0"/>
            <a:r>
              <a:rPr lang="en-US" dirty="0"/>
              <a:t>Click to insert text</a:t>
            </a:r>
          </a:p>
        </p:txBody>
      </p:sp>
      <p:sp>
        <p:nvSpPr>
          <p:cNvPr id="41" name="Text Placeholder 38">
            <a:extLst>
              <a:ext uri="{FF2B5EF4-FFF2-40B4-BE49-F238E27FC236}">
                <a16:creationId xmlns:a16="http://schemas.microsoft.com/office/drawing/2014/main" id="{229368EE-AE15-7D4F-9A5D-73C14CA8A6C3}"/>
              </a:ext>
            </a:extLst>
          </p:cNvPr>
          <p:cNvSpPr>
            <a:spLocks noGrp="1"/>
          </p:cNvSpPr>
          <p:nvPr>
            <p:ph type="body" sz="quarter" idx="14" hasCustomPrompt="1"/>
          </p:nvPr>
        </p:nvSpPr>
        <p:spPr>
          <a:xfrm>
            <a:off x="7495428" y="4587586"/>
            <a:ext cx="1305672" cy="638175"/>
          </a:xfrm>
        </p:spPr>
        <p:txBody>
          <a:bodyPr anchor="ctr" anchorCtr="0">
            <a:normAutofit/>
          </a:bodyPr>
          <a:lstStyle>
            <a:lvl1pPr marL="0" indent="0">
              <a:buNone/>
              <a:defRPr sz="1600"/>
            </a:lvl1pPr>
          </a:lstStyle>
          <a:p>
            <a:pPr lvl="0"/>
            <a:r>
              <a:rPr lang="en-US" dirty="0"/>
              <a:t>Click to insert text</a:t>
            </a:r>
          </a:p>
        </p:txBody>
      </p:sp>
      <p:sp>
        <p:nvSpPr>
          <p:cNvPr id="42" name="Text Placeholder 38">
            <a:extLst>
              <a:ext uri="{FF2B5EF4-FFF2-40B4-BE49-F238E27FC236}">
                <a16:creationId xmlns:a16="http://schemas.microsoft.com/office/drawing/2014/main" id="{2644B12B-AB0B-B545-BA77-110E399B44D5}"/>
              </a:ext>
            </a:extLst>
          </p:cNvPr>
          <p:cNvSpPr>
            <a:spLocks noGrp="1"/>
          </p:cNvSpPr>
          <p:nvPr>
            <p:ph type="body" sz="quarter" idx="15" hasCustomPrompt="1"/>
          </p:nvPr>
        </p:nvSpPr>
        <p:spPr>
          <a:xfrm>
            <a:off x="2250603" y="3344863"/>
            <a:ext cx="1305672" cy="638175"/>
          </a:xfrm>
        </p:spPr>
        <p:txBody>
          <a:bodyPr anchor="ctr" anchorCtr="0">
            <a:normAutofit/>
          </a:bodyPr>
          <a:lstStyle>
            <a:lvl1pPr marL="0" indent="0" algn="r">
              <a:buNone/>
              <a:defRPr sz="1600"/>
            </a:lvl1pPr>
          </a:lstStyle>
          <a:p>
            <a:pPr lvl="0"/>
            <a:r>
              <a:rPr lang="en-US" dirty="0"/>
              <a:t>Click to insert text</a:t>
            </a:r>
          </a:p>
        </p:txBody>
      </p:sp>
      <p:sp>
        <p:nvSpPr>
          <p:cNvPr id="43" name="Text Placeholder 38">
            <a:extLst>
              <a:ext uri="{FF2B5EF4-FFF2-40B4-BE49-F238E27FC236}">
                <a16:creationId xmlns:a16="http://schemas.microsoft.com/office/drawing/2014/main" id="{6B75715E-5D43-EA40-A7A5-7304B2F02EDF}"/>
              </a:ext>
            </a:extLst>
          </p:cNvPr>
          <p:cNvSpPr>
            <a:spLocks noGrp="1"/>
          </p:cNvSpPr>
          <p:nvPr>
            <p:ph type="body" sz="quarter" idx="16" hasCustomPrompt="1"/>
          </p:nvPr>
        </p:nvSpPr>
        <p:spPr>
          <a:xfrm>
            <a:off x="2707631" y="2122683"/>
            <a:ext cx="1305672" cy="638175"/>
          </a:xfrm>
        </p:spPr>
        <p:txBody>
          <a:bodyPr anchor="ctr" anchorCtr="0">
            <a:normAutofit/>
          </a:bodyPr>
          <a:lstStyle>
            <a:lvl1pPr marL="0" indent="0" algn="r">
              <a:buNone/>
              <a:defRPr sz="1600"/>
            </a:lvl1pPr>
          </a:lstStyle>
          <a:p>
            <a:pPr lvl="0"/>
            <a:r>
              <a:rPr lang="en-US" dirty="0"/>
              <a:t>Click to insert text</a:t>
            </a:r>
          </a:p>
        </p:txBody>
      </p:sp>
      <p:sp>
        <p:nvSpPr>
          <p:cNvPr id="44" name="Text Placeholder 38">
            <a:extLst>
              <a:ext uri="{FF2B5EF4-FFF2-40B4-BE49-F238E27FC236}">
                <a16:creationId xmlns:a16="http://schemas.microsoft.com/office/drawing/2014/main" id="{DA39FB0B-3FA1-FF45-97EA-05A3148A758B}"/>
              </a:ext>
            </a:extLst>
          </p:cNvPr>
          <p:cNvSpPr>
            <a:spLocks noGrp="1"/>
          </p:cNvSpPr>
          <p:nvPr>
            <p:ph type="body" sz="quarter" idx="17" hasCustomPrompt="1"/>
          </p:nvPr>
        </p:nvSpPr>
        <p:spPr>
          <a:xfrm>
            <a:off x="2707631" y="4587586"/>
            <a:ext cx="1305672" cy="638175"/>
          </a:xfrm>
        </p:spPr>
        <p:txBody>
          <a:bodyPr anchor="ctr" anchorCtr="0">
            <a:normAutofit/>
          </a:bodyPr>
          <a:lstStyle>
            <a:lvl1pPr marL="0" indent="0" algn="r">
              <a:buNone/>
              <a:defRPr sz="1600"/>
            </a:lvl1pPr>
          </a:lstStyle>
          <a:p>
            <a:pPr lvl="0"/>
            <a:r>
              <a:rPr lang="en-US" dirty="0"/>
              <a:t>Click to insert text</a:t>
            </a:r>
          </a:p>
        </p:txBody>
      </p:sp>
      <p:sp>
        <p:nvSpPr>
          <p:cNvPr id="45" name="Text Placeholder 38">
            <a:extLst>
              <a:ext uri="{FF2B5EF4-FFF2-40B4-BE49-F238E27FC236}">
                <a16:creationId xmlns:a16="http://schemas.microsoft.com/office/drawing/2014/main" id="{6E1F9887-7F1F-6245-91B2-928D055A65AF}"/>
              </a:ext>
            </a:extLst>
          </p:cNvPr>
          <p:cNvSpPr>
            <a:spLocks noGrp="1"/>
          </p:cNvSpPr>
          <p:nvPr>
            <p:ph type="body" sz="quarter" idx="18" hasCustomPrompt="1"/>
          </p:nvPr>
        </p:nvSpPr>
        <p:spPr>
          <a:xfrm>
            <a:off x="4679578" y="1098201"/>
            <a:ext cx="2137958" cy="423425"/>
          </a:xfrm>
        </p:spPr>
        <p:txBody>
          <a:bodyPr anchor="ctr" anchorCtr="0">
            <a:normAutofit/>
          </a:bodyPr>
          <a:lstStyle>
            <a:lvl1pPr marL="0" indent="0" algn="ctr">
              <a:buNone/>
              <a:defRPr sz="1600"/>
            </a:lvl1pPr>
          </a:lstStyle>
          <a:p>
            <a:pPr lvl="0"/>
            <a:r>
              <a:rPr lang="en-US" dirty="0"/>
              <a:t>Click to insert text</a:t>
            </a:r>
          </a:p>
        </p:txBody>
      </p:sp>
      <p:sp>
        <p:nvSpPr>
          <p:cNvPr id="46" name="Text Placeholder 38">
            <a:extLst>
              <a:ext uri="{FF2B5EF4-FFF2-40B4-BE49-F238E27FC236}">
                <a16:creationId xmlns:a16="http://schemas.microsoft.com/office/drawing/2014/main" id="{D07FE38C-9B3D-F448-AA51-6FDC2E3696CE}"/>
              </a:ext>
            </a:extLst>
          </p:cNvPr>
          <p:cNvSpPr>
            <a:spLocks noGrp="1"/>
          </p:cNvSpPr>
          <p:nvPr>
            <p:ph type="body" sz="quarter" idx="19" hasCustomPrompt="1"/>
          </p:nvPr>
        </p:nvSpPr>
        <p:spPr>
          <a:xfrm>
            <a:off x="4679578" y="5828965"/>
            <a:ext cx="2137958" cy="423425"/>
          </a:xfrm>
        </p:spPr>
        <p:txBody>
          <a:bodyPr anchor="ctr" anchorCtr="0">
            <a:normAutofit/>
          </a:bodyPr>
          <a:lstStyle>
            <a:lvl1pPr marL="0" indent="0" algn="ctr">
              <a:buNone/>
              <a:defRPr sz="1600"/>
            </a:lvl1pPr>
          </a:lstStyle>
          <a:p>
            <a:pPr lvl="0"/>
            <a:r>
              <a:rPr lang="en-US" dirty="0"/>
              <a:t>Click to insert text</a:t>
            </a:r>
          </a:p>
        </p:txBody>
      </p:sp>
      <p:sp>
        <p:nvSpPr>
          <p:cNvPr id="19" name="TextBox 18">
            <a:extLst>
              <a:ext uri="{FF2B5EF4-FFF2-40B4-BE49-F238E27FC236}">
                <a16:creationId xmlns:a16="http://schemas.microsoft.com/office/drawing/2014/main" id="{C101653F-C4D8-2F4A-AE08-2D87E0C711A2}"/>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grpSp>
        <p:nvGrpSpPr>
          <p:cNvPr id="20" name="Group 19">
            <a:extLst>
              <a:ext uri="{FF2B5EF4-FFF2-40B4-BE49-F238E27FC236}">
                <a16:creationId xmlns:a16="http://schemas.microsoft.com/office/drawing/2014/main" id="{0A735103-E69B-D041-9091-EFAF4812CE1C}"/>
              </a:ext>
            </a:extLst>
          </p:cNvPr>
          <p:cNvGrpSpPr/>
          <p:nvPr userDrawn="1"/>
        </p:nvGrpSpPr>
        <p:grpSpPr>
          <a:xfrm>
            <a:off x="3593637" y="3251538"/>
            <a:ext cx="1129619" cy="845649"/>
            <a:chOff x="3593637" y="3251538"/>
            <a:chExt cx="1129619" cy="845649"/>
          </a:xfrm>
        </p:grpSpPr>
        <p:sp>
          <p:nvSpPr>
            <p:cNvPr id="21" name="Oval 20">
              <a:extLst>
                <a:ext uri="{FF2B5EF4-FFF2-40B4-BE49-F238E27FC236}">
                  <a16:creationId xmlns:a16="http://schemas.microsoft.com/office/drawing/2014/main" id="{059947E1-0462-1F4A-935F-B382CD50696B}"/>
                </a:ext>
              </a:extLst>
            </p:cNvPr>
            <p:cNvSpPr/>
            <p:nvPr/>
          </p:nvSpPr>
          <p:spPr>
            <a:xfrm>
              <a:off x="3593637" y="3251538"/>
              <a:ext cx="845649" cy="845649"/>
            </a:xfrm>
            <a:prstGeom prst="ellipse">
              <a:avLst/>
            </a:prstGeom>
            <a:solidFill>
              <a:srgbClr val="0E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F2065B6-E1BA-894D-91FC-A95EC418F7C4}"/>
                </a:ext>
              </a:extLst>
            </p:cNvPr>
            <p:cNvCxnSpPr>
              <a:cxnSpLocks/>
            </p:cNvCxnSpPr>
            <p:nvPr/>
          </p:nvCxnSpPr>
          <p:spPr>
            <a:xfrm>
              <a:off x="4384286" y="3674363"/>
              <a:ext cx="338970" cy="3863"/>
            </a:xfrm>
            <a:prstGeom prst="line">
              <a:avLst/>
            </a:prstGeom>
            <a:ln w="12700">
              <a:solidFill>
                <a:srgbClr val="0E4E6B"/>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33E4463-44FE-7045-AD8D-236E6B670DDF}"/>
              </a:ext>
            </a:extLst>
          </p:cNvPr>
          <p:cNvGrpSpPr/>
          <p:nvPr userDrawn="1"/>
        </p:nvGrpSpPr>
        <p:grpSpPr>
          <a:xfrm>
            <a:off x="6794529" y="3251538"/>
            <a:ext cx="1117708" cy="845649"/>
            <a:chOff x="6794529" y="3251538"/>
            <a:chExt cx="1117708" cy="845649"/>
          </a:xfrm>
        </p:grpSpPr>
        <p:sp>
          <p:nvSpPr>
            <p:cNvPr id="24" name="Oval 23">
              <a:extLst>
                <a:ext uri="{FF2B5EF4-FFF2-40B4-BE49-F238E27FC236}">
                  <a16:creationId xmlns:a16="http://schemas.microsoft.com/office/drawing/2014/main" id="{35F1F8C0-D9D3-154E-929B-6D463D923D3D}"/>
                </a:ext>
              </a:extLst>
            </p:cNvPr>
            <p:cNvSpPr/>
            <p:nvPr/>
          </p:nvSpPr>
          <p:spPr>
            <a:xfrm>
              <a:off x="7066588" y="3251538"/>
              <a:ext cx="845649" cy="8456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11C8BCC-420C-4B44-A19B-A6EE4169FB83}"/>
                </a:ext>
              </a:extLst>
            </p:cNvPr>
            <p:cNvCxnSpPr>
              <a:cxnSpLocks/>
            </p:cNvCxnSpPr>
            <p:nvPr/>
          </p:nvCxnSpPr>
          <p:spPr>
            <a:xfrm>
              <a:off x="6794529" y="3674363"/>
              <a:ext cx="338970" cy="3863"/>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D09C14C-6851-CE43-8540-B95428F42588}"/>
              </a:ext>
            </a:extLst>
          </p:cNvPr>
          <p:cNvGrpSpPr/>
          <p:nvPr userDrawn="1"/>
        </p:nvGrpSpPr>
        <p:grpSpPr>
          <a:xfrm>
            <a:off x="5325733" y="1501694"/>
            <a:ext cx="845649" cy="1130679"/>
            <a:chOff x="5325733" y="1501694"/>
            <a:chExt cx="845649" cy="1130679"/>
          </a:xfrm>
        </p:grpSpPr>
        <p:sp>
          <p:nvSpPr>
            <p:cNvPr id="27" name="Oval 26">
              <a:extLst>
                <a:ext uri="{FF2B5EF4-FFF2-40B4-BE49-F238E27FC236}">
                  <a16:creationId xmlns:a16="http://schemas.microsoft.com/office/drawing/2014/main" id="{02267CED-B806-364C-8D85-87031E12BC66}"/>
                </a:ext>
              </a:extLst>
            </p:cNvPr>
            <p:cNvSpPr/>
            <p:nvPr/>
          </p:nvSpPr>
          <p:spPr>
            <a:xfrm>
              <a:off x="5325733" y="1501694"/>
              <a:ext cx="845649" cy="8456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319A863E-871B-A14F-83C9-5111A13DB1EA}"/>
                </a:ext>
              </a:extLst>
            </p:cNvPr>
            <p:cNvCxnSpPr>
              <a:cxnSpLocks/>
            </p:cNvCxnSpPr>
            <p:nvPr/>
          </p:nvCxnSpPr>
          <p:spPr>
            <a:xfrm>
              <a:off x="5748559" y="2301136"/>
              <a:ext cx="0" cy="33123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33FDAAC4-9AB8-0D4B-8488-B82CDD484347}"/>
              </a:ext>
            </a:extLst>
          </p:cNvPr>
          <p:cNvGrpSpPr/>
          <p:nvPr userDrawn="1"/>
        </p:nvGrpSpPr>
        <p:grpSpPr>
          <a:xfrm>
            <a:off x="5325733" y="4713555"/>
            <a:ext cx="845649" cy="1133478"/>
            <a:chOff x="5325733" y="4713555"/>
            <a:chExt cx="845649" cy="1133478"/>
          </a:xfrm>
          <a:solidFill>
            <a:srgbClr val="40A7A7"/>
          </a:solidFill>
        </p:grpSpPr>
        <p:sp>
          <p:nvSpPr>
            <p:cNvPr id="30" name="Oval 29">
              <a:extLst>
                <a:ext uri="{FF2B5EF4-FFF2-40B4-BE49-F238E27FC236}">
                  <a16:creationId xmlns:a16="http://schemas.microsoft.com/office/drawing/2014/main" id="{14A5E2D9-636A-884A-8F02-BF77023C6C7D}"/>
                </a:ext>
              </a:extLst>
            </p:cNvPr>
            <p:cNvSpPr/>
            <p:nvPr/>
          </p:nvSpPr>
          <p:spPr>
            <a:xfrm>
              <a:off x="5325733" y="5001384"/>
              <a:ext cx="845649" cy="845649"/>
            </a:xfrm>
            <a:prstGeom prst="ellipse">
              <a:avLst/>
            </a:prstGeom>
            <a:solidFill>
              <a:srgbClr val="52B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A79F94E-04CF-7D43-B60F-B3500ADBE0BE}"/>
                </a:ext>
              </a:extLst>
            </p:cNvPr>
            <p:cNvCxnSpPr>
              <a:cxnSpLocks/>
            </p:cNvCxnSpPr>
            <p:nvPr/>
          </p:nvCxnSpPr>
          <p:spPr>
            <a:xfrm>
              <a:off x="5748559" y="4713555"/>
              <a:ext cx="0" cy="331237"/>
            </a:xfrm>
            <a:prstGeom prst="line">
              <a:avLst/>
            </a:prstGeom>
            <a:grpFill/>
            <a:ln w="12700">
              <a:solidFill>
                <a:srgbClr val="52B2A8"/>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AC65B0D5-4F53-7F47-98A1-CDF9D851857F}"/>
              </a:ext>
            </a:extLst>
          </p:cNvPr>
          <p:cNvGrpSpPr/>
          <p:nvPr userDrawn="1"/>
        </p:nvGrpSpPr>
        <p:grpSpPr>
          <a:xfrm>
            <a:off x="6487990" y="4403272"/>
            <a:ext cx="982406" cy="933102"/>
            <a:chOff x="6467365" y="4389522"/>
            <a:chExt cx="982406" cy="933102"/>
          </a:xfrm>
        </p:grpSpPr>
        <p:sp>
          <p:nvSpPr>
            <p:cNvPr id="33" name="Oval 32">
              <a:extLst>
                <a:ext uri="{FF2B5EF4-FFF2-40B4-BE49-F238E27FC236}">
                  <a16:creationId xmlns:a16="http://schemas.microsoft.com/office/drawing/2014/main" id="{1FB85F6D-26C7-C34C-8AAE-8E8898432654}"/>
                </a:ext>
              </a:extLst>
            </p:cNvPr>
            <p:cNvSpPr/>
            <p:nvPr/>
          </p:nvSpPr>
          <p:spPr>
            <a:xfrm>
              <a:off x="6604122" y="4476975"/>
              <a:ext cx="845649" cy="8456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88CD49AB-622A-0F40-968C-2EB12D651D91}"/>
                </a:ext>
              </a:extLst>
            </p:cNvPr>
            <p:cNvCxnSpPr>
              <a:cxnSpLocks/>
            </p:cNvCxnSpPr>
            <p:nvPr/>
          </p:nvCxnSpPr>
          <p:spPr>
            <a:xfrm>
              <a:off x="6467365" y="4389522"/>
              <a:ext cx="320289" cy="27632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E3F905F0-15E1-5F45-81DA-3C415858E8D5}"/>
              </a:ext>
            </a:extLst>
          </p:cNvPr>
          <p:cNvGrpSpPr/>
          <p:nvPr userDrawn="1"/>
        </p:nvGrpSpPr>
        <p:grpSpPr>
          <a:xfrm>
            <a:off x="4046840" y="2037056"/>
            <a:ext cx="959396" cy="918344"/>
            <a:chOff x="4046840" y="2043931"/>
            <a:chExt cx="959396" cy="918344"/>
          </a:xfrm>
        </p:grpSpPr>
        <p:sp>
          <p:nvSpPr>
            <p:cNvPr id="36" name="Oval 35">
              <a:extLst>
                <a:ext uri="{FF2B5EF4-FFF2-40B4-BE49-F238E27FC236}">
                  <a16:creationId xmlns:a16="http://schemas.microsoft.com/office/drawing/2014/main" id="{326E1227-EBD6-544E-B228-9520F43C45F9}"/>
                </a:ext>
              </a:extLst>
            </p:cNvPr>
            <p:cNvSpPr/>
            <p:nvPr/>
          </p:nvSpPr>
          <p:spPr>
            <a:xfrm>
              <a:off x="4046840" y="2043931"/>
              <a:ext cx="845649" cy="845649"/>
            </a:xfrm>
            <a:prstGeom prst="ellipse">
              <a:avLst/>
            </a:prstGeom>
            <a:solidFill>
              <a:srgbClr val="009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3BF39A70-C1D7-2C46-8981-6DC42B44430D}"/>
                </a:ext>
              </a:extLst>
            </p:cNvPr>
            <p:cNvCxnSpPr>
              <a:cxnSpLocks/>
            </p:cNvCxnSpPr>
            <p:nvPr/>
          </p:nvCxnSpPr>
          <p:spPr>
            <a:xfrm>
              <a:off x="4685947" y="2685951"/>
              <a:ext cx="320289" cy="276324"/>
            </a:xfrm>
            <a:prstGeom prst="line">
              <a:avLst/>
            </a:prstGeom>
            <a:ln w="12700">
              <a:solidFill>
                <a:srgbClr val="00949D"/>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4FADB121-52D9-3D43-8562-57CFB9F5EFBA}"/>
              </a:ext>
            </a:extLst>
          </p:cNvPr>
          <p:cNvGrpSpPr/>
          <p:nvPr userDrawn="1"/>
        </p:nvGrpSpPr>
        <p:grpSpPr>
          <a:xfrm>
            <a:off x="4046840" y="4396397"/>
            <a:ext cx="966317" cy="933102"/>
            <a:chOff x="4046840" y="4389522"/>
            <a:chExt cx="966317" cy="933102"/>
          </a:xfrm>
        </p:grpSpPr>
        <p:sp>
          <p:nvSpPr>
            <p:cNvPr id="48" name="Oval 47">
              <a:extLst>
                <a:ext uri="{FF2B5EF4-FFF2-40B4-BE49-F238E27FC236}">
                  <a16:creationId xmlns:a16="http://schemas.microsoft.com/office/drawing/2014/main" id="{5FC161ED-60B6-A748-980F-ACA2EDE5F099}"/>
                </a:ext>
              </a:extLst>
            </p:cNvPr>
            <p:cNvSpPr/>
            <p:nvPr/>
          </p:nvSpPr>
          <p:spPr>
            <a:xfrm>
              <a:off x="4046840" y="4476975"/>
              <a:ext cx="845649" cy="845649"/>
            </a:xfrm>
            <a:prstGeom prst="ellipse">
              <a:avLst/>
            </a:prstGeom>
            <a:solidFill>
              <a:srgbClr val="FF6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60D0B825-9718-D74D-8275-14534258CF27}"/>
                </a:ext>
              </a:extLst>
            </p:cNvPr>
            <p:cNvCxnSpPr>
              <a:cxnSpLocks/>
            </p:cNvCxnSpPr>
            <p:nvPr/>
          </p:nvCxnSpPr>
          <p:spPr>
            <a:xfrm flipH="1">
              <a:off x="4692868" y="4389522"/>
              <a:ext cx="320289" cy="276324"/>
            </a:xfrm>
            <a:prstGeom prst="line">
              <a:avLst/>
            </a:prstGeom>
            <a:ln w="12700">
              <a:solidFill>
                <a:srgbClr val="FF6E38"/>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B255F63B-7FE7-904A-AC37-85CDF9E54E84}"/>
              </a:ext>
            </a:extLst>
          </p:cNvPr>
          <p:cNvGrpSpPr/>
          <p:nvPr userDrawn="1"/>
        </p:nvGrpSpPr>
        <p:grpSpPr>
          <a:xfrm>
            <a:off x="6497250" y="2037056"/>
            <a:ext cx="959396" cy="918344"/>
            <a:chOff x="6490375" y="2043931"/>
            <a:chExt cx="959396" cy="918344"/>
          </a:xfrm>
          <a:solidFill>
            <a:schemeClr val="accent2"/>
          </a:solidFill>
        </p:grpSpPr>
        <p:sp>
          <p:nvSpPr>
            <p:cNvPr id="51" name="Oval 50">
              <a:extLst>
                <a:ext uri="{FF2B5EF4-FFF2-40B4-BE49-F238E27FC236}">
                  <a16:creationId xmlns:a16="http://schemas.microsoft.com/office/drawing/2014/main" id="{5A58FFC6-C181-754B-A56E-8BA68BBD1556}"/>
                </a:ext>
              </a:extLst>
            </p:cNvPr>
            <p:cNvSpPr/>
            <p:nvPr/>
          </p:nvSpPr>
          <p:spPr>
            <a:xfrm>
              <a:off x="6604122" y="2043931"/>
              <a:ext cx="845649" cy="8456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DC8134CB-76DD-D845-9F7A-3A90415BEC28}"/>
                </a:ext>
              </a:extLst>
            </p:cNvPr>
            <p:cNvCxnSpPr>
              <a:cxnSpLocks/>
            </p:cNvCxnSpPr>
            <p:nvPr/>
          </p:nvCxnSpPr>
          <p:spPr>
            <a:xfrm flipH="1">
              <a:off x="6490375" y="2685951"/>
              <a:ext cx="320289" cy="276324"/>
            </a:xfrm>
            <a:prstGeom prst="line">
              <a:avLst/>
            </a:prstGeom>
            <a:grpFill/>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757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ganigram">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6FAFD1B9-FAF2-D944-B888-1514039800F3}"/>
              </a:ext>
            </a:extLst>
          </p:cNvPr>
          <p:cNvGrpSpPr/>
          <p:nvPr userDrawn="1"/>
        </p:nvGrpSpPr>
        <p:grpSpPr>
          <a:xfrm>
            <a:off x="2413199" y="4224427"/>
            <a:ext cx="7375891" cy="317017"/>
            <a:chOff x="2413199" y="4224427"/>
            <a:chExt cx="7375891" cy="317017"/>
          </a:xfrm>
        </p:grpSpPr>
        <p:cxnSp>
          <p:nvCxnSpPr>
            <p:cNvPr id="62" name="Straight Connector 61">
              <a:extLst>
                <a:ext uri="{FF2B5EF4-FFF2-40B4-BE49-F238E27FC236}">
                  <a16:creationId xmlns:a16="http://schemas.microsoft.com/office/drawing/2014/main" id="{EDF609F2-41F8-EF4E-8240-C04AD982310F}"/>
                </a:ext>
              </a:extLst>
            </p:cNvPr>
            <p:cNvCxnSpPr/>
            <p:nvPr userDrawn="1"/>
          </p:nvCxnSpPr>
          <p:spPr>
            <a:xfrm>
              <a:off x="2417523" y="4384110"/>
              <a:ext cx="737156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54CF981-58D7-CF4E-AD18-AEF98E82666A}"/>
                </a:ext>
              </a:extLst>
            </p:cNvPr>
            <p:cNvCxnSpPr/>
            <p:nvPr userDrawn="1"/>
          </p:nvCxnSpPr>
          <p:spPr>
            <a:xfrm flipH="1">
              <a:off x="9785676" y="4383477"/>
              <a:ext cx="2235" cy="15796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119086C-2B7E-8B40-9609-90CC15EA07F8}"/>
                </a:ext>
              </a:extLst>
            </p:cNvPr>
            <p:cNvCxnSpPr/>
            <p:nvPr userDrawn="1"/>
          </p:nvCxnSpPr>
          <p:spPr>
            <a:xfrm flipH="1">
              <a:off x="6103306" y="4383477"/>
              <a:ext cx="2235" cy="15796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3575AD8-2D5C-2941-8FE8-4B5FC1D8A39B}"/>
                </a:ext>
              </a:extLst>
            </p:cNvPr>
            <p:cNvCxnSpPr/>
            <p:nvPr userDrawn="1"/>
          </p:nvCxnSpPr>
          <p:spPr>
            <a:xfrm flipH="1">
              <a:off x="2413199" y="4383477"/>
              <a:ext cx="2235" cy="15796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BA6A44B-A5C4-C147-8EC7-30F631EA5C8C}"/>
                </a:ext>
              </a:extLst>
            </p:cNvPr>
            <p:cNvCxnSpPr/>
            <p:nvPr userDrawn="1"/>
          </p:nvCxnSpPr>
          <p:spPr>
            <a:xfrm flipH="1">
              <a:off x="4258849" y="4224427"/>
              <a:ext cx="2235" cy="15796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B9BA120-24F5-FB40-B386-6E9AC378ACA4}"/>
                </a:ext>
              </a:extLst>
            </p:cNvPr>
            <p:cNvCxnSpPr/>
            <p:nvPr userDrawn="1"/>
          </p:nvCxnSpPr>
          <p:spPr>
            <a:xfrm flipH="1">
              <a:off x="7952976" y="4224427"/>
              <a:ext cx="2235" cy="15796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6" name="Content Placeholder 2">
            <a:extLst>
              <a:ext uri="{FF2B5EF4-FFF2-40B4-BE49-F238E27FC236}">
                <a16:creationId xmlns:a16="http://schemas.microsoft.com/office/drawing/2014/main" id="{AEA4409A-FD59-384C-B743-8EB3CCD5B7F3}"/>
              </a:ext>
            </a:extLst>
          </p:cNvPr>
          <p:cNvSpPr txBox="1">
            <a:spLocks/>
          </p:cNvSpPr>
          <p:nvPr userDrawn="1"/>
        </p:nvSpPr>
        <p:spPr>
          <a:xfrm>
            <a:off x="710198" y="4887415"/>
            <a:ext cx="3410472" cy="905439"/>
          </a:xfrm>
          <a:prstGeom prst="rect">
            <a:avLst/>
          </a:prstGeom>
          <a:ln w="3175" cmpd="sng">
            <a:solidFill>
              <a:schemeClr val="accent4"/>
            </a:solidFill>
          </a:ln>
        </p:spPr>
        <p:txBody>
          <a:bodyPr vert="horz" lIns="91440" tIns="137160" rIns="91440" bIns="91440" rtlCol="0">
            <a:noAutofit/>
          </a:bodyPr>
          <a:lstStyle>
            <a:lvl1pPr marL="231775" indent="-231775" algn="l" defTabSz="457200" rtl="0" eaLnBrk="1" latinLnBrk="0" hangingPunct="1">
              <a:lnSpc>
                <a:spcPct val="100000"/>
              </a:lnSpc>
              <a:spcBef>
                <a:spcPts val="600"/>
              </a:spcBef>
              <a:spcAft>
                <a:spcPts val="600"/>
              </a:spcAft>
              <a:buClr>
                <a:schemeClr val="tx2"/>
              </a:buClr>
              <a:buFont typeface="Arial"/>
              <a:buChar char="•"/>
              <a:defRPr sz="1800" kern="1200">
                <a:solidFill>
                  <a:schemeClr val="tx1"/>
                </a:solidFill>
                <a:latin typeface="+mn-lt"/>
                <a:ea typeface="+mn-ea"/>
                <a:cs typeface="+mn-cs"/>
              </a:defRPr>
            </a:lvl1pPr>
            <a:lvl2pPr marL="455613" indent="-223838" algn="l" defTabSz="457200" rtl="0" eaLnBrk="1" latinLnBrk="0" hangingPunct="1">
              <a:lnSpc>
                <a:spcPct val="100000"/>
              </a:lnSpc>
              <a:spcBef>
                <a:spcPts val="600"/>
              </a:spcBef>
              <a:spcAft>
                <a:spcPts val="600"/>
              </a:spcAft>
              <a:buClr>
                <a:schemeClr val="tx2"/>
              </a:buClr>
              <a:buFont typeface="Arial"/>
              <a:buChar char="–"/>
              <a:defRPr sz="1600" kern="1200">
                <a:solidFill>
                  <a:schemeClr val="tx1"/>
                </a:solidFill>
                <a:latin typeface="+mn-lt"/>
                <a:ea typeface="+mn-ea"/>
                <a:cs typeface="+mn-cs"/>
              </a:defRPr>
            </a:lvl2pPr>
            <a:lvl3pPr marL="687388" indent="-231775" algn="l" defTabSz="457200" rtl="0" eaLnBrk="1" latinLnBrk="0" hangingPunct="1">
              <a:lnSpc>
                <a:spcPct val="100000"/>
              </a:lnSpc>
              <a:spcBef>
                <a:spcPts val="600"/>
              </a:spcBef>
              <a:spcAft>
                <a:spcPts val="600"/>
              </a:spcAft>
              <a:buClr>
                <a:schemeClr val="tx2"/>
              </a:buClr>
              <a:buFont typeface="Arial"/>
              <a:buChar char="•"/>
              <a:defRPr sz="1400" kern="1200">
                <a:solidFill>
                  <a:schemeClr val="tx1"/>
                </a:solidFill>
                <a:latin typeface="+mn-lt"/>
                <a:ea typeface="+mn-ea"/>
                <a:cs typeface="+mn-cs"/>
              </a:defRPr>
            </a:lvl3pPr>
            <a:lvl4pPr marL="912813" indent="-225425" algn="l" defTabSz="457200" rtl="0" eaLnBrk="1" latinLnBrk="0" hangingPunct="1">
              <a:lnSpc>
                <a:spcPct val="100000"/>
              </a:lnSpc>
              <a:spcBef>
                <a:spcPts val="600"/>
              </a:spcBef>
              <a:spcAft>
                <a:spcPts val="600"/>
              </a:spcAft>
              <a:buClr>
                <a:schemeClr val="tx2"/>
              </a:buClr>
              <a:buFont typeface="Arial"/>
              <a:buChar char="–"/>
              <a:defRPr sz="1200" kern="1200">
                <a:solidFill>
                  <a:schemeClr val="tx1"/>
                </a:solidFill>
                <a:latin typeface="+mn-lt"/>
                <a:ea typeface="+mn-ea"/>
                <a:cs typeface="+mn-cs"/>
              </a:defRPr>
            </a:lvl4pPr>
            <a:lvl5pPr marL="1143000" indent="-230188" algn="l" defTabSz="457200" rtl="0" eaLnBrk="1" latinLnBrk="0" hangingPunct="1">
              <a:lnSpc>
                <a:spcPct val="100000"/>
              </a:lnSpc>
              <a:spcBef>
                <a:spcPts val="600"/>
              </a:spcBef>
              <a:spcAft>
                <a:spcPts val="600"/>
              </a:spcAft>
              <a:buClr>
                <a:schemeClr val="tx2"/>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p>
        </p:txBody>
      </p:sp>
      <p:sp>
        <p:nvSpPr>
          <p:cNvPr id="47" name="Content Placeholder 33">
            <a:extLst>
              <a:ext uri="{FF2B5EF4-FFF2-40B4-BE49-F238E27FC236}">
                <a16:creationId xmlns:a16="http://schemas.microsoft.com/office/drawing/2014/main" id="{2A4AC30D-CDA8-5547-88D3-AF40CC9F0E8A}"/>
              </a:ext>
            </a:extLst>
          </p:cNvPr>
          <p:cNvSpPr>
            <a:spLocks noGrp="1"/>
          </p:cNvSpPr>
          <p:nvPr>
            <p:ph sz="quarter" idx="17" hasCustomPrompt="1"/>
          </p:nvPr>
        </p:nvSpPr>
        <p:spPr>
          <a:xfrm>
            <a:off x="714428" y="4887262"/>
            <a:ext cx="3402012" cy="904875"/>
          </a:xfrm>
        </p:spPr>
        <p:txBody>
          <a:bodyPr anchor="ctr" anchorCtr="0">
            <a:normAutofit/>
          </a:bodyPr>
          <a:lstStyle>
            <a:lvl1pPr marL="0" indent="0">
              <a:buNone/>
              <a:defRPr sz="1000"/>
            </a:lvl1pPr>
          </a:lstStyle>
          <a:p>
            <a:pPr lvl="0"/>
            <a:r>
              <a:rPr lang="en-US" dirty="0"/>
              <a:t>Description of Tier 3-1 and where it aligns itself in the organization.</a:t>
            </a:r>
          </a:p>
        </p:txBody>
      </p:sp>
      <p:sp>
        <p:nvSpPr>
          <p:cNvPr id="48" name="Text Placeholder 35">
            <a:extLst>
              <a:ext uri="{FF2B5EF4-FFF2-40B4-BE49-F238E27FC236}">
                <a16:creationId xmlns:a16="http://schemas.microsoft.com/office/drawing/2014/main" id="{40B272CA-9C2D-D24A-93C4-995C6A30BEEF}"/>
              </a:ext>
            </a:extLst>
          </p:cNvPr>
          <p:cNvSpPr>
            <a:spLocks noGrp="1"/>
          </p:cNvSpPr>
          <p:nvPr>
            <p:ph type="body" sz="quarter" idx="18" hasCustomPrompt="1"/>
          </p:nvPr>
        </p:nvSpPr>
        <p:spPr>
          <a:xfrm>
            <a:off x="710078" y="4522137"/>
            <a:ext cx="3410712" cy="365125"/>
          </a:xfrm>
          <a:solidFill>
            <a:schemeClr val="accent4"/>
          </a:solidFill>
          <a:ln w="3175">
            <a:solidFill>
              <a:schemeClr val="accent4"/>
            </a:solidFill>
          </a:ln>
        </p:spPr>
        <p:txBody>
          <a:bodyPr anchor="ctr" anchorCtr="0">
            <a:normAutofit/>
          </a:bodyPr>
          <a:lstStyle>
            <a:lvl1pPr marL="0" indent="0">
              <a:buNone/>
              <a:defRPr sz="1200" b="1">
                <a:solidFill>
                  <a:schemeClr val="bg1"/>
                </a:solidFill>
              </a:defRPr>
            </a:lvl1pPr>
          </a:lstStyle>
          <a:p>
            <a:pPr lvl="0"/>
            <a:r>
              <a:rPr lang="en-US" dirty="0"/>
              <a:t>Tier 3-1</a:t>
            </a:r>
          </a:p>
        </p:txBody>
      </p:sp>
      <p:sp>
        <p:nvSpPr>
          <p:cNvPr id="37" name="Content Placeholder 2">
            <a:extLst>
              <a:ext uri="{FF2B5EF4-FFF2-40B4-BE49-F238E27FC236}">
                <a16:creationId xmlns:a16="http://schemas.microsoft.com/office/drawing/2014/main" id="{21318769-FE31-2647-83E4-5E46E8C245D3}"/>
              </a:ext>
            </a:extLst>
          </p:cNvPr>
          <p:cNvSpPr txBox="1">
            <a:spLocks/>
          </p:cNvSpPr>
          <p:nvPr userDrawn="1"/>
        </p:nvSpPr>
        <p:spPr>
          <a:xfrm>
            <a:off x="2539673" y="3325968"/>
            <a:ext cx="3410472" cy="905439"/>
          </a:xfrm>
          <a:prstGeom prst="rect">
            <a:avLst/>
          </a:prstGeom>
          <a:ln w="3175" cmpd="sng">
            <a:solidFill>
              <a:schemeClr val="accent2"/>
            </a:solidFill>
          </a:ln>
        </p:spPr>
        <p:txBody>
          <a:bodyPr vert="horz" lIns="91440" tIns="137160" rIns="91440" bIns="91440" rtlCol="0">
            <a:noAutofit/>
          </a:bodyPr>
          <a:lstStyle>
            <a:lvl1pPr marL="231775" indent="-231775" algn="l" defTabSz="457200" rtl="0" eaLnBrk="1" latinLnBrk="0" hangingPunct="1">
              <a:lnSpc>
                <a:spcPct val="100000"/>
              </a:lnSpc>
              <a:spcBef>
                <a:spcPts val="600"/>
              </a:spcBef>
              <a:spcAft>
                <a:spcPts val="600"/>
              </a:spcAft>
              <a:buClr>
                <a:schemeClr val="tx2"/>
              </a:buClr>
              <a:buFont typeface="Arial"/>
              <a:buChar char="•"/>
              <a:defRPr sz="1800" kern="1200">
                <a:solidFill>
                  <a:schemeClr val="tx1"/>
                </a:solidFill>
                <a:latin typeface="+mn-lt"/>
                <a:ea typeface="+mn-ea"/>
                <a:cs typeface="+mn-cs"/>
              </a:defRPr>
            </a:lvl1pPr>
            <a:lvl2pPr marL="455613" indent="-223838" algn="l" defTabSz="457200" rtl="0" eaLnBrk="1" latinLnBrk="0" hangingPunct="1">
              <a:lnSpc>
                <a:spcPct val="100000"/>
              </a:lnSpc>
              <a:spcBef>
                <a:spcPts val="600"/>
              </a:spcBef>
              <a:spcAft>
                <a:spcPts val="600"/>
              </a:spcAft>
              <a:buClr>
                <a:schemeClr val="tx2"/>
              </a:buClr>
              <a:buFont typeface="Arial"/>
              <a:buChar char="–"/>
              <a:defRPr sz="1600" kern="1200">
                <a:solidFill>
                  <a:schemeClr val="tx1"/>
                </a:solidFill>
                <a:latin typeface="+mn-lt"/>
                <a:ea typeface="+mn-ea"/>
                <a:cs typeface="+mn-cs"/>
              </a:defRPr>
            </a:lvl2pPr>
            <a:lvl3pPr marL="687388" indent="-231775" algn="l" defTabSz="457200" rtl="0" eaLnBrk="1" latinLnBrk="0" hangingPunct="1">
              <a:lnSpc>
                <a:spcPct val="100000"/>
              </a:lnSpc>
              <a:spcBef>
                <a:spcPts val="600"/>
              </a:spcBef>
              <a:spcAft>
                <a:spcPts val="600"/>
              </a:spcAft>
              <a:buClr>
                <a:schemeClr val="tx2"/>
              </a:buClr>
              <a:buFont typeface="Arial"/>
              <a:buChar char="•"/>
              <a:defRPr sz="1400" kern="1200">
                <a:solidFill>
                  <a:schemeClr val="tx1"/>
                </a:solidFill>
                <a:latin typeface="+mn-lt"/>
                <a:ea typeface="+mn-ea"/>
                <a:cs typeface="+mn-cs"/>
              </a:defRPr>
            </a:lvl3pPr>
            <a:lvl4pPr marL="912813" indent="-225425" algn="l" defTabSz="457200" rtl="0" eaLnBrk="1" latinLnBrk="0" hangingPunct="1">
              <a:lnSpc>
                <a:spcPct val="100000"/>
              </a:lnSpc>
              <a:spcBef>
                <a:spcPts val="600"/>
              </a:spcBef>
              <a:spcAft>
                <a:spcPts val="600"/>
              </a:spcAft>
              <a:buClr>
                <a:schemeClr val="tx2"/>
              </a:buClr>
              <a:buFont typeface="Arial"/>
              <a:buChar char="–"/>
              <a:defRPr sz="1200" kern="1200">
                <a:solidFill>
                  <a:schemeClr val="tx1"/>
                </a:solidFill>
                <a:latin typeface="+mn-lt"/>
                <a:ea typeface="+mn-ea"/>
                <a:cs typeface="+mn-cs"/>
              </a:defRPr>
            </a:lvl4pPr>
            <a:lvl5pPr marL="1143000" indent="-230188" algn="l" defTabSz="457200" rtl="0" eaLnBrk="1" latinLnBrk="0" hangingPunct="1">
              <a:lnSpc>
                <a:spcPct val="100000"/>
              </a:lnSpc>
              <a:spcBef>
                <a:spcPts val="600"/>
              </a:spcBef>
              <a:spcAft>
                <a:spcPts val="600"/>
              </a:spcAft>
              <a:buClr>
                <a:schemeClr val="tx2"/>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p>
        </p:txBody>
      </p:sp>
      <p:sp>
        <p:nvSpPr>
          <p:cNvPr id="38" name="Content Placeholder 33">
            <a:extLst>
              <a:ext uri="{FF2B5EF4-FFF2-40B4-BE49-F238E27FC236}">
                <a16:creationId xmlns:a16="http://schemas.microsoft.com/office/drawing/2014/main" id="{D48B0810-78FB-8D40-805F-28B300DE74C8}"/>
              </a:ext>
            </a:extLst>
          </p:cNvPr>
          <p:cNvSpPr>
            <a:spLocks noGrp="1"/>
          </p:cNvSpPr>
          <p:nvPr>
            <p:ph sz="quarter" idx="13" hasCustomPrompt="1"/>
          </p:nvPr>
        </p:nvSpPr>
        <p:spPr>
          <a:xfrm>
            <a:off x="2543903" y="3325815"/>
            <a:ext cx="3396128" cy="904875"/>
          </a:xfrm>
          <a:ln>
            <a:noFill/>
          </a:ln>
        </p:spPr>
        <p:txBody>
          <a:bodyPr anchor="ctr" anchorCtr="0">
            <a:normAutofit/>
          </a:bodyPr>
          <a:lstStyle>
            <a:lvl1pPr marL="0" indent="0">
              <a:buNone/>
              <a:defRPr sz="1000"/>
            </a:lvl1pPr>
          </a:lstStyle>
          <a:p>
            <a:pPr lvl="0"/>
            <a:r>
              <a:rPr lang="en-US" dirty="0"/>
              <a:t>Description of Tier 2-1 and where it aligns itself in the organization.</a:t>
            </a:r>
          </a:p>
        </p:txBody>
      </p:sp>
      <p:sp>
        <p:nvSpPr>
          <p:cNvPr id="39" name="Text Placeholder 35">
            <a:extLst>
              <a:ext uri="{FF2B5EF4-FFF2-40B4-BE49-F238E27FC236}">
                <a16:creationId xmlns:a16="http://schemas.microsoft.com/office/drawing/2014/main" id="{9BAC6FD2-8029-A54B-B340-D16C7EC1724C}"/>
              </a:ext>
            </a:extLst>
          </p:cNvPr>
          <p:cNvSpPr>
            <a:spLocks noGrp="1"/>
          </p:cNvSpPr>
          <p:nvPr>
            <p:ph type="body" sz="quarter" idx="14" hasCustomPrompt="1"/>
          </p:nvPr>
        </p:nvSpPr>
        <p:spPr>
          <a:xfrm>
            <a:off x="2539553" y="2960690"/>
            <a:ext cx="3410712" cy="365125"/>
          </a:xfrm>
          <a:solidFill>
            <a:schemeClr val="accent2"/>
          </a:solidFill>
          <a:ln w="3175">
            <a:solidFill>
              <a:schemeClr val="accent2"/>
            </a:solidFill>
          </a:ln>
        </p:spPr>
        <p:txBody>
          <a:bodyPr anchor="ctr" anchorCtr="0">
            <a:normAutofit/>
          </a:bodyPr>
          <a:lstStyle>
            <a:lvl1pPr marL="0" indent="0">
              <a:buNone/>
              <a:defRPr sz="1200" b="1">
                <a:solidFill>
                  <a:schemeClr val="bg1"/>
                </a:solidFill>
              </a:defRPr>
            </a:lvl1pPr>
          </a:lstStyle>
          <a:p>
            <a:pPr lvl="0"/>
            <a:r>
              <a:rPr lang="en-US" dirty="0"/>
              <a:t>Tier 2-1</a:t>
            </a:r>
          </a:p>
        </p:txBody>
      </p:sp>
      <p:grpSp>
        <p:nvGrpSpPr>
          <p:cNvPr id="29" name="Group 28">
            <a:extLst>
              <a:ext uri="{FF2B5EF4-FFF2-40B4-BE49-F238E27FC236}">
                <a16:creationId xmlns:a16="http://schemas.microsoft.com/office/drawing/2014/main" id="{35498EDF-65E4-2643-8BBE-65CCC30AEECE}"/>
              </a:ext>
            </a:extLst>
          </p:cNvPr>
          <p:cNvGrpSpPr/>
          <p:nvPr userDrawn="1"/>
        </p:nvGrpSpPr>
        <p:grpSpPr>
          <a:xfrm>
            <a:off x="0" y="6310859"/>
            <a:ext cx="12192001" cy="547141"/>
            <a:chOff x="0" y="6310859"/>
            <a:chExt cx="12192001" cy="547141"/>
          </a:xfrm>
        </p:grpSpPr>
        <p:sp>
          <p:nvSpPr>
            <p:cNvPr id="30" name="Freeform 11">
              <a:extLst>
                <a:ext uri="{FF2B5EF4-FFF2-40B4-BE49-F238E27FC236}">
                  <a16:creationId xmlns:a16="http://schemas.microsoft.com/office/drawing/2014/main" id="{B6BF34FA-630C-5A49-ABA3-F4E3D73A9A85}"/>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0">
              <a:extLst>
                <a:ext uri="{FF2B5EF4-FFF2-40B4-BE49-F238E27FC236}">
                  <a16:creationId xmlns:a16="http://schemas.microsoft.com/office/drawing/2014/main" id="{F343ABD8-AA76-EF4D-8BA0-30C22B1D1A77}"/>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F004B686-5CA3-974A-B323-3C3786352F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A7A6BE19-D0B6-444F-9981-979D88F06E7B}"/>
              </a:ext>
            </a:extLst>
          </p:cNvPr>
          <p:cNvSpPr>
            <a:spLocks noGrp="1"/>
          </p:cNvSpPr>
          <p:nvPr>
            <p:ph type="title" hasCustomPrompt="1"/>
          </p:nvPr>
        </p:nvSpPr>
        <p:spPr/>
        <p:txBody>
          <a:bodyPr/>
          <a:lstStyle>
            <a:lvl1pPr>
              <a:defRPr/>
            </a:lvl1pPr>
          </a:lstStyle>
          <a:p>
            <a:r>
              <a:rPr lang="en-US" dirty="0"/>
              <a:t>Vertical – Organigram</a:t>
            </a:r>
          </a:p>
        </p:txBody>
      </p:sp>
      <p:sp>
        <p:nvSpPr>
          <p:cNvPr id="5" name="Content Placeholder 2">
            <a:extLst>
              <a:ext uri="{FF2B5EF4-FFF2-40B4-BE49-F238E27FC236}">
                <a16:creationId xmlns:a16="http://schemas.microsoft.com/office/drawing/2014/main" id="{C596175D-2F09-AF49-A985-54E373AC6D25}"/>
              </a:ext>
            </a:extLst>
          </p:cNvPr>
          <p:cNvSpPr txBox="1">
            <a:spLocks/>
          </p:cNvSpPr>
          <p:nvPr/>
        </p:nvSpPr>
        <p:spPr>
          <a:xfrm>
            <a:off x="4392999" y="1736878"/>
            <a:ext cx="3410472" cy="905439"/>
          </a:xfrm>
          <a:prstGeom prst="rect">
            <a:avLst/>
          </a:prstGeom>
          <a:ln w="3175" cmpd="sng">
            <a:solidFill>
              <a:schemeClr val="accent3"/>
            </a:solidFill>
          </a:ln>
        </p:spPr>
        <p:txBody>
          <a:bodyPr vert="horz" lIns="91440" tIns="137160" rIns="91440" bIns="91440" rtlCol="0">
            <a:noAutofit/>
          </a:bodyPr>
          <a:lstStyle>
            <a:lvl1pPr marL="231775" indent="-231775" algn="l" defTabSz="457200" rtl="0" eaLnBrk="1" latinLnBrk="0" hangingPunct="1">
              <a:lnSpc>
                <a:spcPct val="100000"/>
              </a:lnSpc>
              <a:spcBef>
                <a:spcPts val="600"/>
              </a:spcBef>
              <a:spcAft>
                <a:spcPts val="600"/>
              </a:spcAft>
              <a:buClr>
                <a:schemeClr val="tx2"/>
              </a:buClr>
              <a:buFont typeface="Arial"/>
              <a:buChar char="•"/>
              <a:defRPr sz="1800" kern="1200">
                <a:solidFill>
                  <a:schemeClr val="tx1"/>
                </a:solidFill>
                <a:latin typeface="+mn-lt"/>
                <a:ea typeface="+mn-ea"/>
                <a:cs typeface="+mn-cs"/>
              </a:defRPr>
            </a:lvl1pPr>
            <a:lvl2pPr marL="455613" indent="-223838" algn="l" defTabSz="457200" rtl="0" eaLnBrk="1" latinLnBrk="0" hangingPunct="1">
              <a:lnSpc>
                <a:spcPct val="100000"/>
              </a:lnSpc>
              <a:spcBef>
                <a:spcPts val="600"/>
              </a:spcBef>
              <a:spcAft>
                <a:spcPts val="600"/>
              </a:spcAft>
              <a:buClr>
                <a:schemeClr val="tx2"/>
              </a:buClr>
              <a:buFont typeface="Arial"/>
              <a:buChar char="–"/>
              <a:defRPr sz="1600" kern="1200">
                <a:solidFill>
                  <a:schemeClr val="tx1"/>
                </a:solidFill>
                <a:latin typeface="+mn-lt"/>
                <a:ea typeface="+mn-ea"/>
                <a:cs typeface="+mn-cs"/>
              </a:defRPr>
            </a:lvl2pPr>
            <a:lvl3pPr marL="687388" indent="-231775" algn="l" defTabSz="457200" rtl="0" eaLnBrk="1" latinLnBrk="0" hangingPunct="1">
              <a:lnSpc>
                <a:spcPct val="100000"/>
              </a:lnSpc>
              <a:spcBef>
                <a:spcPts val="600"/>
              </a:spcBef>
              <a:spcAft>
                <a:spcPts val="600"/>
              </a:spcAft>
              <a:buClr>
                <a:schemeClr val="tx2"/>
              </a:buClr>
              <a:buFont typeface="Arial"/>
              <a:buChar char="•"/>
              <a:defRPr sz="1400" kern="1200">
                <a:solidFill>
                  <a:schemeClr val="tx1"/>
                </a:solidFill>
                <a:latin typeface="+mn-lt"/>
                <a:ea typeface="+mn-ea"/>
                <a:cs typeface="+mn-cs"/>
              </a:defRPr>
            </a:lvl3pPr>
            <a:lvl4pPr marL="912813" indent="-225425" algn="l" defTabSz="457200" rtl="0" eaLnBrk="1" latinLnBrk="0" hangingPunct="1">
              <a:lnSpc>
                <a:spcPct val="100000"/>
              </a:lnSpc>
              <a:spcBef>
                <a:spcPts val="600"/>
              </a:spcBef>
              <a:spcAft>
                <a:spcPts val="600"/>
              </a:spcAft>
              <a:buClr>
                <a:schemeClr val="tx2"/>
              </a:buClr>
              <a:buFont typeface="Arial"/>
              <a:buChar char="–"/>
              <a:defRPr sz="1200" kern="1200">
                <a:solidFill>
                  <a:schemeClr val="tx1"/>
                </a:solidFill>
                <a:latin typeface="+mn-lt"/>
                <a:ea typeface="+mn-ea"/>
                <a:cs typeface="+mn-cs"/>
              </a:defRPr>
            </a:lvl4pPr>
            <a:lvl5pPr marL="1143000" indent="-230188" algn="l" defTabSz="457200" rtl="0" eaLnBrk="1" latinLnBrk="0" hangingPunct="1">
              <a:lnSpc>
                <a:spcPct val="100000"/>
              </a:lnSpc>
              <a:spcBef>
                <a:spcPts val="600"/>
              </a:spcBef>
              <a:spcAft>
                <a:spcPts val="600"/>
              </a:spcAft>
              <a:buClr>
                <a:schemeClr val="tx2"/>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p>
        </p:txBody>
      </p:sp>
      <p:sp>
        <p:nvSpPr>
          <p:cNvPr id="34" name="Content Placeholder 33">
            <a:extLst>
              <a:ext uri="{FF2B5EF4-FFF2-40B4-BE49-F238E27FC236}">
                <a16:creationId xmlns:a16="http://schemas.microsoft.com/office/drawing/2014/main" id="{D416AE5A-271B-7941-9C88-7D55175C3311}"/>
              </a:ext>
            </a:extLst>
          </p:cNvPr>
          <p:cNvSpPr>
            <a:spLocks noGrp="1"/>
          </p:cNvSpPr>
          <p:nvPr>
            <p:ph sz="quarter" idx="11" hasCustomPrompt="1"/>
          </p:nvPr>
        </p:nvSpPr>
        <p:spPr>
          <a:xfrm>
            <a:off x="4397229" y="1736725"/>
            <a:ext cx="3402012" cy="904875"/>
          </a:xfrm>
        </p:spPr>
        <p:txBody>
          <a:bodyPr anchor="ctr" anchorCtr="0">
            <a:normAutofit/>
          </a:bodyPr>
          <a:lstStyle>
            <a:lvl1pPr marL="0" indent="0">
              <a:buNone/>
              <a:defRPr sz="1000"/>
            </a:lvl1pPr>
          </a:lstStyle>
          <a:p>
            <a:pPr lvl="0"/>
            <a:r>
              <a:rPr lang="en-US" dirty="0"/>
              <a:t>Description of Tier 1 and where it aligns itself in the organization.</a:t>
            </a:r>
          </a:p>
        </p:txBody>
      </p:sp>
      <p:sp>
        <p:nvSpPr>
          <p:cNvPr id="36" name="Text Placeholder 35">
            <a:extLst>
              <a:ext uri="{FF2B5EF4-FFF2-40B4-BE49-F238E27FC236}">
                <a16:creationId xmlns:a16="http://schemas.microsoft.com/office/drawing/2014/main" id="{5859F809-EDE9-624E-B944-A56ECF25FAC5}"/>
              </a:ext>
            </a:extLst>
          </p:cNvPr>
          <p:cNvSpPr>
            <a:spLocks noGrp="1"/>
          </p:cNvSpPr>
          <p:nvPr>
            <p:ph type="body" sz="quarter" idx="12" hasCustomPrompt="1"/>
          </p:nvPr>
        </p:nvSpPr>
        <p:spPr>
          <a:xfrm>
            <a:off x="4392879" y="1371600"/>
            <a:ext cx="3410712" cy="365125"/>
          </a:xfrm>
          <a:solidFill>
            <a:schemeClr val="accent3"/>
          </a:solidFill>
          <a:ln w="3175">
            <a:solidFill>
              <a:schemeClr val="accent3"/>
            </a:solidFill>
          </a:ln>
        </p:spPr>
        <p:txBody>
          <a:bodyPr anchor="ctr" anchorCtr="0">
            <a:normAutofit/>
          </a:bodyPr>
          <a:lstStyle>
            <a:lvl1pPr marL="0" indent="0">
              <a:buNone/>
              <a:defRPr sz="1200" b="1">
                <a:solidFill>
                  <a:schemeClr val="bg1"/>
                </a:solidFill>
              </a:defRPr>
            </a:lvl1pPr>
          </a:lstStyle>
          <a:p>
            <a:pPr lvl="0"/>
            <a:r>
              <a:rPr lang="en-US" dirty="0"/>
              <a:t>Tier 1</a:t>
            </a:r>
          </a:p>
        </p:txBody>
      </p:sp>
      <p:sp>
        <p:nvSpPr>
          <p:cNvPr id="43" name="Content Placeholder 2">
            <a:extLst>
              <a:ext uri="{FF2B5EF4-FFF2-40B4-BE49-F238E27FC236}">
                <a16:creationId xmlns:a16="http://schemas.microsoft.com/office/drawing/2014/main" id="{729EA409-6571-0B48-8359-169DE076A11F}"/>
              </a:ext>
            </a:extLst>
          </p:cNvPr>
          <p:cNvSpPr txBox="1">
            <a:spLocks/>
          </p:cNvSpPr>
          <p:nvPr userDrawn="1"/>
        </p:nvSpPr>
        <p:spPr>
          <a:xfrm>
            <a:off x="6247740" y="3325968"/>
            <a:ext cx="3410472" cy="905439"/>
          </a:xfrm>
          <a:prstGeom prst="rect">
            <a:avLst/>
          </a:prstGeom>
          <a:ln w="3175" cmpd="sng">
            <a:solidFill>
              <a:schemeClr val="accent2"/>
            </a:solidFill>
          </a:ln>
        </p:spPr>
        <p:txBody>
          <a:bodyPr vert="horz" lIns="91440" tIns="137160" rIns="91440" bIns="91440" rtlCol="0">
            <a:noAutofit/>
          </a:bodyPr>
          <a:lstStyle>
            <a:lvl1pPr marL="231775" indent="-231775" algn="l" defTabSz="457200" rtl="0" eaLnBrk="1" latinLnBrk="0" hangingPunct="1">
              <a:lnSpc>
                <a:spcPct val="100000"/>
              </a:lnSpc>
              <a:spcBef>
                <a:spcPts val="600"/>
              </a:spcBef>
              <a:spcAft>
                <a:spcPts val="600"/>
              </a:spcAft>
              <a:buClr>
                <a:schemeClr val="tx2"/>
              </a:buClr>
              <a:buFont typeface="Arial"/>
              <a:buChar char="•"/>
              <a:defRPr sz="1800" kern="1200">
                <a:solidFill>
                  <a:schemeClr val="tx1"/>
                </a:solidFill>
                <a:latin typeface="+mn-lt"/>
                <a:ea typeface="+mn-ea"/>
                <a:cs typeface="+mn-cs"/>
              </a:defRPr>
            </a:lvl1pPr>
            <a:lvl2pPr marL="455613" indent="-223838" algn="l" defTabSz="457200" rtl="0" eaLnBrk="1" latinLnBrk="0" hangingPunct="1">
              <a:lnSpc>
                <a:spcPct val="100000"/>
              </a:lnSpc>
              <a:spcBef>
                <a:spcPts val="600"/>
              </a:spcBef>
              <a:spcAft>
                <a:spcPts val="600"/>
              </a:spcAft>
              <a:buClr>
                <a:schemeClr val="tx2"/>
              </a:buClr>
              <a:buFont typeface="Arial"/>
              <a:buChar char="–"/>
              <a:defRPr sz="1600" kern="1200">
                <a:solidFill>
                  <a:schemeClr val="tx1"/>
                </a:solidFill>
                <a:latin typeface="+mn-lt"/>
                <a:ea typeface="+mn-ea"/>
                <a:cs typeface="+mn-cs"/>
              </a:defRPr>
            </a:lvl2pPr>
            <a:lvl3pPr marL="687388" indent="-231775" algn="l" defTabSz="457200" rtl="0" eaLnBrk="1" latinLnBrk="0" hangingPunct="1">
              <a:lnSpc>
                <a:spcPct val="100000"/>
              </a:lnSpc>
              <a:spcBef>
                <a:spcPts val="600"/>
              </a:spcBef>
              <a:spcAft>
                <a:spcPts val="600"/>
              </a:spcAft>
              <a:buClr>
                <a:schemeClr val="tx2"/>
              </a:buClr>
              <a:buFont typeface="Arial"/>
              <a:buChar char="•"/>
              <a:defRPr sz="1400" kern="1200">
                <a:solidFill>
                  <a:schemeClr val="tx1"/>
                </a:solidFill>
                <a:latin typeface="+mn-lt"/>
                <a:ea typeface="+mn-ea"/>
                <a:cs typeface="+mn-cs"/>
              </a:defRPr>
            </a:lvl3pPr>
            <a:lvl4pPr marL="912813" indent="-225425" algn="l" defTabSz="457200" rtl="0" eaLnBrk="1" latinLnBrk="0" hangingPunct="1">
              <a:lnSpc>
                <a:spcPct val="100000"/>
              </a:lnSpc>
              <a:spcBef>
                <a:spcPts val="600"/>
              </a:spcBef>
              <a:spcAft>
                <a:spcPts val="600"/>
              </a:spcAft>
              <a:buClr>
                <a:schemeClr val="tx2"/>
              </a:buClr>
              <a:buFont typeface="Arial"/>
              <a:buChar char="–"/>
              <a:defRPr sz="1200" kern="1200">
                <a:solidFill>
                  <a:schemeClr val="tx1"/>
                </a:solidFill>
                <a:latin typeface="+mn-lt"/>
                <a:ea typeface="+mn-ea"/>
                <a:cs typeface="+mn-cs"/>
              </a:defRPr>
            </a:lvl4pPr>
            <a:lvl5pPr marL="1143000" indent="-230188" algn="l" defTabSz="457200" rtl="0" eaLnBrk="1" latinLnBrk="0" hangingPunct="1">
              <a:lnSpc>
                <a:spcPct val="100000"/>
              </a:lnSpc>
              <a:spcBef>
                <a:spcPts val="600"/>
              </a:spcBef>
              <a:spcAft>
                <a:spcPts val="600"/>
              </a:spcAft>
              <a:buClr>
                <a:schemeClr val="tx2"/>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p>
        </p:txBody>
      </p:sp>
      <p:sp>
        <p:nvSpPr>
          <p:cNvPr id="44" name="Content Placeholder 33">
            <a:extLst>
              <a:ext uri="{FF2B5EF4-FFF2-40B4-BE49-F238E27FC236}">
                <a16:creationId xmlns:a16="http://schemas.microsoft.com/office/drawing/2014/main" id="{004661DE-D93F-5240-8697-9D2AF9C1B7FA}"/>
              </a:ext>
            </a:extLst>
          </p:cNvPr>
          <p:cNvSpPr>
            <a:spLocks noGrp="1"/>
          </p:cNvSpPr>
          <p:nvPr>
            <p:ph sz="quarter" idx="15" hasCustomPrompt="1"/>
          </p:nvPr>
        </p:nvSpPr>
        <p:spPr>
          <a:xfrm>
            <a:off x="6251969" y="3325815"/>
            <a:ext cx="3416685" cy="904875"/>
          </a:xfrm>
          <a:ln>
            <a:noFill/>
          </a:ln>
        </p:spPr>
        <p:txBody>
          <a:bodyPr anchor="ctr" anchorCtr="0">
            <a:normAutofit/>
          </a:bodyPr>
          <a:lstStyle>
            <a:lvl1pPr marL="0" indent="0">
              <a:buNone/>
              <a:defRPr sz="1000"/>
            </a:lvl1pPr>
          </a:lstStyle>
          <a:p>
            <a:pPr lvl="0"/>
            <a:r>
              <a:rPr lang="en-US" dirty="0"/>
              <a:t>Description of Tier 2-2 and where it aligns itself in the organization.</a:t>
            </a:r>
          </a:p>
        </p:txBody>
      </p:sp>
      <p:sp>
        <p:nvSpPr>
          <p:cNvPr id="45" name="Text Placeholder 35">
            <a:extLst>
              <a:ext uri="{FF2B5EF4-FFF2-40B4-BE49-F238E27FC236}">
                <a16:creationId xmlns:a16="http://schemas.microsoft.com/office/drawing/2014/main" id="{2E6DCD12-E380-6649-92F7-AD8EF8F2543D}"/>
              </a:ext>
            </a:extLst>
          </p:cNvPr>
          <p:cNvSpPr>
            <a:spLocks noGrp="1"/>
          </p:cNvSpPr>
          <p:nvPr>
            <p:ph type="body" sz="quarter" idx="16" hasCustomPrompt="1"/>
          </p:nvPr>
        </p:nvSpPr>
        <p:spPr>
          <a:xfrm>
            <a:off x="6247620" y="2960690"/>
            <a:ext cx="3410712" cy="365125"/>
          </a:xfrm>
          <a:solidFill>
            <a:schemeClr val="accent2"/>
          </a:solidFill>
          <a:ln w="3175">
            <a:solidFill>
              <a:schemeClr val="accent2"/>
            </a:solidFill>
          </a:ln>
        </p:spPr>
        <p:txBody>
          <a:bodyPr anchor="ctr" anchorCtr="0">
            <a:normAutofit/>
          </a:bodyPr>
          <a:lstStyle>
            <a:lvl1pPr marL="0" indent="0">
              <a:buNone/>
              <a:defRPr sz="1200" b="1">
                <a:solidFill>
                  <a:schemeClr val="bg1"/>
                </a:solidFill>
              </a:defRPr>
            </a:lvl1pPr>
          </a:lstStyle>
          <a:p>
            <a:pPr lvl="0"/>
            <a:r>
              <a:rPr lang="en-US" dirty="0"/>
              <a:t>Tier 2-2</a:t>
            </a:r>
          </a:p>
        </p:txBody>
      </p:sp>
      <p:sp>
        <p:nvSpPr>
          <p:cNvPr id="52" name="Content Placeholder 2">
            <a:extLst>
              <a:ext uri="{FF2B5EF4-FFF2-40B4-BE49-F238E27FC236}">
                <a16:creationId xmlns:a16="http://schemas.microsoft.com/office/drawing/2014/main" id="{1275109E-389E-6D47-9BB1-BD1FCA4601A5}"/>
              </a:ext>
            </a:extLst>
          </p:cNvPr>
          <p:cNvSpPr txBox="1">
            <a:spLocks/>
          </p:cNvSpPr>
          <p:nvPr userDrawn="1"/>
        </p:nvSpPr>
        <p:spPr>
          <a:xfrm>
            <a:off x="4399721" y="4887415"/>
            <a:ext cx="3410472" cy="905439"/>
          </a:xfrm>
          <a:prstGeom prst="rect">
            <a:avLst/>
          </a:prstGeom>
          <a:ln w="3175" cmpd="sng">
            <a:solidFill>
              <a:schemeClr val="accent4"/>
            </a:solidFill>
          </a:ln>
        </p:spPr>
        <p:txBody>
          <a:bodyPr vert="horz" lIns="91440" tIns="137160" rIns="91440" bIns="91440" rtlCol="0">
            <a:noAutofit/>
          </a:bodyPr>
          <a:lstStyle>
            <a:lvl1pPr marL="231775" indent="-231775" algn="l" defTabSz="457200" rtl="0" eaLnBrk="1" latinLnBrk="0" hangingPunct="1">
              <a:lnSpc>
                <a:spcPct val="100000"/>
              </a:lnSpc>
              <a:spcBef>
                <a:spcPts val="600"/>
              </a:spcBef>
              <a:spcAft>
                <a:spcPts val="600"/>
              </a:spcAft>
              <a:buClr>
                <a:schemeClr val="tx2"/>
              </a:buClr>
              <a:buFont typeface="Arial"/>
              <a:buChar char="•"/>
              <a:defRPr sz="1800" kern="1200">
                <a:solidFill>
                  <a:schemeClr val="tx1"/>
                </a:solidFill>
                <a:latin typeface="+mn-lt"/>
                <a:ea typeface="+mn-ea"/>
                <a:cs typeface="+mn-cs"/>
              </a:defRPr>
            </a:lvl1pPr>
            <a:lvl2pPr marL="455613" indent="-223838" algn="l" defTabSz="457200" rtl="0" eaLnBrk="1" latinLnBrk="0" hangingPunct="1">
              <a:lnSpc>
                <a:spcPct val="100000"/>
              </a:lnSpc>
              <a:spcBef>
                <a:spcPts val="600"/>
              </a:spcBef>
              <a:spcAft>
                <a:spcPts val="600"/>
              </a:spcAft>
              <a:buClr>
                <a:schemeClr val="tx2"/>
              </a:buClr>
              <a:buFont typeface="Arial"/>
              <a:buChar char="–"/>
              <a:defRPr sz="1600" kern="1200">
                <a:solidFill>
                  <a:schemeClr val="tx1"/>
                </a:solidFill>
                <a:latin typeface="+mn-lt"/>
                <a:ea typeface="+mn-ea"/>
                <a:cs typeface="+mn-cs"/>
              </a:defRPr>
            </a:lvl2pPr>
            <a:lvl3pPr marL="687388" indent="-231775" algn="l" defTabSz="457200" rtl="0" eaLnBrk="1" latinLnBrk="0" hangingPunct="1">
              <a:lnSpc>
                <a:spcPct val="100000"/>
              </a:lnSpc>
              <a:spcBef>
                <a:spcPts val="600"/>
              </a:spcBef>
              <a:spcAft>
                <a:spcPts val="600"/>
              </a:spcAft>
              <a:buClr>
                <a:schemeClr val="tx2"/>
              </a:buClr>
              <a:buFont typeface="Arial"/>
              <a:buChar char="•"/>
              <a:defRPr sz="1400" kern="1200">
                <a:solidFill>
                  <a:schemeClr val="tx1"/>
                </a:solidFill>
                <a:latin typeface="+mn-lt"/>
                <a:ea typeface="+mn-ea"/>
                <a:cs typeface="+mn-cs"/>
              </a:defRPr>
            </a:lvl3pPr>
            <a:lvl4pPr marL="912813" indent="-225425" algn="l" defTabSz="457200" rtl="0" eaLnBrk="1" latinLnBrk="0" hangingPunct="1">
              <a:lnSpc>
                <a:spcPct val="100000"/>
              </a:lnSpc>
              <a:spcBef>
                <a:spcPts val="600"/>
              </a:spcBef>
              <a:spcAft>
                <a:spcPts val="600"/>
              </a:spcAft>
              <a:buClr>
                <a:schemeClr val="tx2"/>
              </a:buClr>
              <a:buFont typeface="Arial"/>
              <a:buChar char="–"/>
              <a:defRPr sz="1200" kern="1200">
                <a:solidFill>
                  <a:schemeClr val="tx1"/>
                </a:solidFill>
                <a:latin typeface="+mn-lt"/>
                <a:ea typeface="+mn-ea"/>
                <a:cs typeface="+mn-cs"/>
              </a:defRPr>
            </a:lvl4pPr>
            <a:lvl5pPr marL="1143000" indent="-230188" algn="l" defTabSz="457200" rtl="0" eaLnBrk="1" latinLnBrk="0" hangingPunct="1">
              <a:lnSpc>
                <a:spcPct val="100000"/>
              </a:lnSpc>
              <a:spcBef>
                <a:spcPts val="600"/>
              </a:spcBef>
              <a:spcAft>
                <a:spcPts val="600"/>
              </a:spcAft>
              <a:buClr>
                <a:schemeClr val="tx2"/>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p>
        </p:txBody>
      </p:sp>
      <p:sp>
        <p:nvSpPr>
          <p:cNvPr id="53" name="Content Placeholder 33">
            <a:extLst>
              <a:ext uri="{FF2B5EF4-FFF2-40B4-BE49-F238E27FC236}">
                <a16:creationId xmlns:a16="http://schemas.microsoft.com/office/drawing/2014/main" id="{D0858979-82E0-2A46-825F-DB0D7C550E40}"/>
              </a:ext>
            </a:extLst>
          </p:cNvPr>
          <p:cNvSpPr>
            <a:spLocks noGrp="1"/>
          </p:cNvSpPr>
          <p:nvPr>
            <p:ph sz="quarter" idx="19" hasCustomPrompt="1"/>
          </p:nvPr>
        </p:nvSpPr>
        <p:spPr>
          <a:xfrm>
            <a:off x="4403951" y="4887262"/>
            <a:ext cx="3402012" cy="904875"/>
          </a:xfrm>
        </p:spPr>
        <p:txBody>
          <a:bodyPr anchor="ctr" anchorCtr="0">
            <a:normAutofit/>
          </a:bodyPr>
          <a:lstStyle>
            <a:lvl1pPr marL="0" indent="0">
              <a:buNone/>
              <a:defRPr sz="1000"/>
            </a:lvl1pPr>
          </a:lstStyle>
          <a:p>
            <a:pPr lvl="0"/>
            <a:r>
              <a:rPr lang="en-US" dirty="0"/>
              <a:t>Description of Tier 3-2 and where it aligns itself in the organization.</a:t>
            </a:r>
          </a:p>
        </p:txBody>
      </p:sp>
      <p:sp>
        <p:nvSpPr>
          <p:cNvPr id="54" name="Text Placeholder 35">
            <a:extLst>
              <a:ext uri="{FF2B5EF4-FFF2-40B4-BE49-F238E27FC236}">
                <a16:creationId xmlns:a16="http://schemas.microsoft.com/office/drawing/2014/main" id="{EC4F0844-2B9E-9648-8D68-83F315D9A501}"/>
              </a:ext>
            </a:extLst>
          </p:cNvPr>
          <p:cNvSpPr>
            <a:spLocks noGrp="1"/>
          </p:cNvSpPr>
          <p:nvPr>
            <p:ph type="body" sz="quarter" idx="20" hasCustomPrompt="1"/>
          </p:nvPr>
        </p:nvSpPr>
        <p:spPr>
          <a:xfrm>
            <a:off x="4399601" y="4522137"/>
            <a:ext cx="3410712" cy="365125"/>
          </a:xfrm>
          <a:solidFill>
            <a:schemeClr val="accent4"/>
          </a:solidFill>
          <a:ln w="3175">
            <a:solidFill>
              <a:schemeClr val="accent4"/>
            </a:solidFill>
          </a:ln>
        </p:spPr>
        <p:txBody>
          <a:bodyPr anchor="ctr" anchorCtr="0">
            <a:normAutofit/>
          </a:bodyPr>
          <a:lstStyle>
            <a:lvl1pPr marL="0" indent="0">
              <a:buNone/>
              <a:defRPr sz="1200" b="1">
                <a:solidFill>
                  <a:schemeClr val="bg1"/>
                </a:solidFill>
              </a:defRPr>
            </a:lvl1pPr>
          </a:lstStyle>
          <a:p>
            <a:pPr lvl="0"/>
            <a:r>
              <a:rPr lang="en-US" dirty="0"/>
              <a:t>Tier 3-2</a:t>
            </a:r>
          </a:p>
        </p:txBody>
      </p:sp>
      <p:sp>
        <p:nvSpPr>
          <p:cNvPr id="58" name="Content Placeholder 2">
            <a:extLst>
              <a:ext uri="{FF2B5EF4-FFF2-40B4-BE49-F238E27FC236}">
                <a16:creationId xmlns:a16="http://schemas.microsoft.com/office/drawing/2014/main" id="{9A2AE7AC-600D-7540-ADE0-A47814546765}"/>
              </a:ext>
            </a:extLst>
          </p:cNvPr>
          <p:cNvSpPr txBox="1">
            <a:spLocks/>
          </p:cNvSpPr>
          <p:nvPr userDrawn="1"/>
        </p:nvSpPr>
        <p:spPr>
          <a:xfrm>
            <a:off x="8082675" y="4887415"/>
            <a:ext cx="3410472" cy="905439"/>
          </a:xfrm>
          <a:prstGeom prst="rect">
            <a:avLst/>
          </a:prstGeom>
          <a:ln w="3175" cmpd="sng">
            <a:solidFill>
              <a:schemeClr val="accent1"/>
            </a:solidFill>
          </a:ln>
        </p:spPr>
        <p:txBody>
          <a:bodyPr vert="horz" lIns="91440" tIns="137160" rIns="91440" bIns="91440" rtlCol="0">
            <a:noAutofit/>
          </a:bodyPr>
          <a:lstStyle>
            <a:lvl1pPr marL="231775" indent="-231775" algn="l" defTabSz="457200" rtl="0" eaLnBrk="1" latinLnBrk="0" hangingPunct="1">
              <a:lnSpc>
                <a:spcPct val="100000"/>
              </a:lnSpc>
              <a:spcBef>
                <a:spcPts val="600"/>
              </a:spcBef>
              <a:spcAft>
                <a:spcPts val="600"/>
              </a:spcAft>
              <a:buClr>
                <a:schemeClr val="tx2"/>
              </a:buClr>
              <a:buFont typeface="Arial"/>
              <a:buChar char="•"/>
              <a:defRPr sz="1800" kern="1200">
                <a:solidFill>
                  <a:schemeClr val="tx1"/>
                </a:solidFill>
                <a:latin typeface="+mn-lt"/>
                <a:ea typeface="+mn-ea"/>
                <a:cs typeface="+mn-cs"/>
              </a:defRPr>
            </a:lvl1pPr>
            <a:lvl2pPr marL="455613" indent="-223838" algn="l" defTabSz="457200" rtl="0" eaLnBrk="1" latinLnBrk="0" hangingPunct="1">
              <a:lnSpc>
                <a:spcPct val="100000"/>
              </a:lnSpc>
              <a:spcBef>
                <a:spcPts val="600"/>
              </a:spcBef>
              <a:spcAft>
                <a:spcPts val="600"/>
              </a:spcAft>
              <a:buClr>
                <a:schemeClr val="tx2"/>
              </a:buClr>
              <a:buFont typeface="Arial"/>
              <a:buChar char="–"/>
              <a:defRPr sz="1600" kern="1200">
                <a:solidFill>
                  <a:schemeClr val="tx1"/>
                </a:solidFill>
                <a:latin typeface="+mn-lt"/>
                <a:ea typeface="+mn-ea"/>
                <a:cs typeface="+mn-cs"/>
              </a:defRPr>
            </a:lvl2pPr>
            <a:lvl3pPr marL="687388" indent="-231775" algn="l" defTabSz="457200" rtl="0" eaLnBrk="1" latinLnBrk="0" hangingPunct="1">
              <a:lnSpc>
                <a:spcPct val="100000"/>
              </a:lnSpc>
              <a:spcBef>
                <a:spcPts val="600"/>
              </a:spcBef>
              <a:spcAft>
                <a:spcPts val="600"/>
              </a:spcAft>
              <a:buClr>
                <a:schemeClr val="tx2"/>
              </a:buClr>
              <a:buFont typeface="Arial"/>
              <a:buChar char="•"/>
              <a:defRPr sz="1400" kern="1200">
                <a:solidFill>
                  <a:schemeClr val="tx1"/>
                </a:solidFill>
                <a:latin typeface="+mn-lt"/>
                <a:ea typeface="+mn-ea"/>
                <a:cs typeface="+mn-cs"/>
              </a:defRPr>
            </a:lvl3pPr>
            <a:lvl4pPr marL="912813" indent="-225425" algn="l" defTabSz="457200" rtl="0" eaLnBrk="1" latinLnBrk="0" hangingPunct="1">
              <a:lnSpc>
                <a:spcPct val="100000"/>
              </a:lnSpc>
              <a:spcBef>
                <a:spcPts val="600"/>
              </a:spcBef>
              <a:spcAft>
                <a:spcPts val="600"/>
              </a:spcAft>
              <a:buClr>
                <a:schemeClr val="tx2"/>
              </a:buClr>
              <a:buFont typeface="Arial"/>
              <a:buChar char="–"/>
              <a:defRPr sz="1200" kern="1200">
                <a:solidFill>
                  <a:schemeClr val="tx1"/>
                </a:solidFill>
                <a:latin typeface="+mn-lt"/>
                <a:ea typeface="+mn-ea"/>
                <a:cs typeface="+mn-cs"/>
              </a:defRPr>
            </a:lvl4pPr>
            <a:lvl5pPr marL="1143000" indent="-230188" algn="l" defTabSz="457200" rtl="0" eaLnBrk="1" latinLnBrk="0" hangingPunct="1">
              <a:lnSpc>
                <a:spcPct val="100000"/>
              </a:lnSpc>
              <a:spcBef>
                <a:spcPts val="600"/>
              </a:spcBef>
              <a:spcAft>
                <a:spcPts val="600"/>
              </a:spcAft>
              <a:buClr>
                <a:schemeClr val="tx2"/>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p>
        </p:txBody>
      </p:sp>
      <p:sp>
        <p:nvSpPr>
          <p:cNvPr id="59" name="Content Placeholder 33">
            <a:extLst>
              <a:ext uri="{FF2B5EF4-FFF2-40B4-BE49-F238E27FC236}">
                <a16:creationId xmlns:a16="http://schemas.microsoft.com/office/drawing/2014/main" id="{280E613C-CCC8-E64C-A5BA-D77A94BFAA71}"/>
              </a:ext>
            </a:extLst>
          </p:cNvPr>
          <p:cNvSpPr>
            <a:spLocks noGrp="1"/>
          </p:cNvSpPr>
          <p:nvPr>
            <p:ph sz="quarter" idx="21" hasCustomPrompt="1"/>
          </p:nvPr>
        </p:nvSpPr>
        <p:spPr>
          <a:xfrm>
            <a:off x="8086905" y="4887262"/>
            <a:ext cx="3402012" cy="904875"/>
          </a:xfrm>
        </p:spPr>
        <p:txBody>
          <a:bodyPr anchor="ctr" anchorCtr="0">
            <a:normAutofit/>
          </a:bodyPr>
          <a:lstStyle>
            <a:lvl1pPr marL="0" indent="0">
              <a:buNone/>
              <a:defRPr sz="1000"/>
            </a:lvl1pPr>
          </a:lstStyle>
          <a:p>
            <a:pPr lvl="0"/>
            <a:r>
              <a:rPr lang="en-US" dirty="0"/>
              <a:t>Description of Tier 3-3 and where it aligns itself in the organization.</a:t>
            </a:r>
          </a:p>
        </p:txBody>
      </p:sp>
      <p:sp>
        <p:nvSpPr>
          <p:cNvPr id="60" name="Text Placeholder 35">
            <a:extLst>
              <a:ext uri="{FF2B5EF4-FFF2-40B4-BE49-F238E27FC236}">
                <a16:creationId xmlns:a16="http://schemas.microsoft.com/office/drawing/2014/main" id="{1DE81264-B9B0-AC4B-ADE7-A9E23DA0A244}"/>
              </a:ext>
            </a:extLst>
          </p:cNvPr>
          <p:cNvSpPr>
            <a:spLocks noGrp="1"/>
          </p:cNvSpPr>
          <p:nvPr>
            <p:ph type="body" sz="quarter" idx="22" hasCustomPrompt="1"/>
          </p:nvPr>
        </p:nvSpPr>
        <p:spPr>
          <a:xfrm>
            <a:off x="8082555" y="4522137"/>
            <a:ext cx="3410712" cy="365125"/>
          </a:xfrm>
          <a:solidFill>
            <a:schemeClr val="accent1"/>
          </a:solidFill>
          <a:ln w="3175">
            <a:solidFill>
              <a:schemeClr val="accent1"/>
            </a:solidFill>
          </a:ln>
        </p:spPr>
        <p:txBody>
          <a:bodyPr anchor="ctr" anchorCtr="0">
            <a:normAutofit/>
          </a:bodyPr>
          <a:lstStyle>
            <a:lvl1pPr marL="0" indent="0">
              <a:buNone/>
              <a:defRPr sz="1200" b="1">
                <a:solidFill>
                  <a:schemeClr val="bg1"/>
                </a:solidFill>
              </a:defRPr>
            </a:lvl1pPr>
          </a:lstStyle>
          <a:p>
            <a:pPr lvl="0"/>
            <a:r>
              <a:rPr lang="en-US" dirty="0"/>
              <a:t>Tier 3-3</a:t>
            </a:r>
          </a:p>
        </p:txBody>
      </p:sp>
      <p:grpSp>
        <p:nvGrpSpPr>
          <p:cNvPr id="73" name="Group 72">
            <a:extLst>
              <a:ext uri="{FF2B5EF4-FFF2-40B4-BE49-F238E27FC236}">
                <a16:creationId xmlns:a16="http://schemas.microsoft.com/office/drawing/2014/main" id="{8E4E035A-E072-D449-932F-6E5449E3DFB5}"/>
              </a:ext>
            </a:extLst>
          </p:cNvPr>
          <p:cNvGrpSpPr/>
          <p:nvPr userDrawn="1"/>
        </p:nvGrpSpPr>
        <p:grpSpPr>
          <a:xfrm>
            <a:off x="4258849" y="2641600"/>
            <a:ext cx="3687864" cy="314663"/>
            <a:chOff x="4258849" y="2641600"/>
            <a:chExt cx="3687864" cy="314663"/>
          </a:xfrm>
        </p:grpSpPr>
        <p:cxnSp>
          <p:nvCxnSpPr>
            <p:cNvPr id="63" name="Straight Connector 62">
              <a:extLst>
                <a:ext uri="{FF2B5EF4-FFF2-40B4-BE49-F238E27FC236}">
                  <a16:creationId xmlns:a16="http://schemas.microsoft.com/office/drawing/2014/main" id="{26026819-2154-2946-AE74-8401D91227EE}"/>
                </a:ext>
              </a:extLst>
            </p:cNvPr>
            <p:cNvCxnSpPr>
              <a:cxnSpLocks/>
            </p:cNvCxnSpPr>
            <p:nvPr userDrawn="1"/>
          </p:nvCxnSpPr>
          <p:spPr>
            <a:xfrm>
              <a:off x="4258849" y="2799567"/>
              <a:ext cx="36826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70AA1FF-B4E9-8845-9F99-01E8FCAC0900}"/>
                </a:ext>
              </a:extLst>
            </p:cNvPr>
            <p:cNvCxnSpPr>
              <a:stCxn id="34" idx="2"/>
            </p:cNvCxnSpPr>
            <p:nvPr userDrawn="1"/>
          </p:nvCxnSpPr>
          <p:spPr>
            <a:xfrm flipH="1">
              <a:off x="6096000" y="2641600"/>
              <a:ext cx="2235" cy="15796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E3E96F2-8FD5-CA4E-8724-AC0FE8ED33CB}"/>
                </a:ext>
              </a:extLst>
            </p:cNvPr>
            <p:cNvCxnSpPr/>
            <p:nvPr userDrawn="1"/>
          </p:nvCxnSpPr>
          <p:spPr>
            <a:xfrm flipH="1">
              <a:off x="4258849" y="2798296"/>
              <a:ext cx="2235" cy="15796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DD7DDCD-FE1E-A54F-A8D5-63F9CD24816B}"/>
                </a:ext>
              </a:extLst>
            </p:cNvPr>
            <p:cNvCxnSpPr/>
            <p:nvPr userDrawn="1"/>
          </p:nvCxnSpPr>
          <p:spPr>
            <a:xfrm flipH="1">
              <a:off x="7944478" y="2798296"/>
              <a:ext cx="2235" cy="15796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9949CFEF-01EC-854B-B24C-2C46AE5DAF16}"/>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987508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rcular Process">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3E1D9F65-0247-CB42-AAB1-249589C3BFB9}"/>
              </a:ext>
            </a:extLst>
          </p:cNvPr>
          <p:cNvGrpSpPr/>
          <p:nvPr userDrawn="1"/>
        </p:nvGrpSpPr>
        <p:grpSpPr>
          <a:xfrm>
            <a:off x="0" y="6310859"/>
            <a:ext cx="12192001" cy="547141"/>
            <a:chOff x="0" y="6310859"/>
            <a:chExt cx="12192001" cy="547141"/>
          </a:xfrm>
        </p:grpSpPr>
        <p:sp>
          <p:nvSpPr>
            <p:cNvPr id="33" name="Freeform 11">
              <a:extLst>
                <a:ext uri="{FF2B5EF4-FFF2-40B4-BE49-F238E27FC236}">
                  <a16:creationId xmlns:a16="http://schemas.microsoft.com/office/drawing/2014/main" id="{D89A50A2-1D61-9E42-A980-59D9BCBC77AF}"/>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0">
              <a:extLst>
                <a:ext uri="{FF2B5EF4-FFF2-40B4-BE49-F238E27FC236}">
                  <a16:creationId xmlns:a16="http://schemas.microsoft.com/office/drawing/2014/main" id="{9D5AD297-4E6C-CA43-B3F8-2F95544A91EE}"/>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411F8927-58B8-B545-AFBF-BF376FA26A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0" name="Rectangle 19">
            <a:extLst>
              <a:ext uri="{FF2B5EF4-FFF2-40B4-BE49-F238E27FC236}">
                <a16:creationId xmlns:a16="http://schemas.microsoft.com/office/drawing/2014/main" id="{D8BE6EBB-1E4D-9047-B742-B9BE165A23B9}"/>
              </a:ext>
            </a:extLst>
          </p:cNvPr>
          <p:cNvSpPr/>
          <p:nvPr userDrawn="1"/>
        </p:nvSpPr>
        <p:spPr>
          <a:xfrm>
            <a:off x="838200" y="1283034"/>
            <a:ext cx="5204554" cy="2275469"/>
          </a:xfrm>
          <a:prstGeom prst="rect">
            <a:avLst/>
          </a:prstGeom>
          <a:solidFill>
            <a:schemeClr val="bg1"/>
          </a:solidFill>
          <a:ln w="12700" cmpd="sng">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lIns="182880" tIns="182880" rIns="2468880" bIns="182880" rtlCol="0" anchor="t"/>
          <a:lstStyle/>
          <a:p>
            <a:endParaRPr lang="en-US" sz="1100" dirty="0">
              <a:solidFill>
                <a:schemeClr val="accent1">
                  <a:lumMod val="75000"/>
                </a:schemeClr>
              </a:solidFill>
              <a:cs typeface="Arial"/>
            </a:endParaRPr>
          </a:p>
        </p:txBody>
      </p:sp>
      <p:sp>
        <p:nvSpPr>
          <p:cNvPr id="21" name="Rectangle 20">
            <a:extLst>
              <a:ext uri="{FF2B5EF4-FFF2-40B4-BE49-F238E27FC236}">
                <a16:creationId xmlns:a16="http://schemas.microsoft.com/office/drawing/2014/main" id="{005BE6D7-2776-D740-89E7-7BA44DF7C3FD}"/>
              </a:ext>
            </a:extLst>
          </p:cNvPr>
          <p:cNvSpPr/>
          <p:nvPr userDrawn="1"/>
        </p:nvSpPr>
        <p:spPr>
          <a:xfrm>
            <a:off x="6158602" y="1283034"/>
            <a:ext cx="5195198" cy="2275469"/>
          </a:xfrm>
          <a:prstGeom prst="rect">
            <a:avLst/>
          </a:prstGeom>
          <a:solidFill>
            <a:schemeClr val="bg1"/>
          </a:solidFill>
          <a:ln w="12700" cmpd="sng">
            <a:solidFill>
              <a:schemeClr val="accent2"/>
            </a:solidFill>
          </a:ln>
        </p:spPr>
        <p:style>
          <a:lnRef idx="2">
            <a:schemeClr val="dk1"/>
          </a:lnRef>
          <a:fillRef idx="1">
            <a:schemeClr val="lt1"/>
          </a:fillRef>
          <a:effectRef idx="0">
            <a:schemeClr val="dk1"/>
          </a:effectRef>
          <a:fontRef idx="minor">
            <a:schemeClr val="dk1"/>
          </a:fontRef>
        </p:style>
        <p:txBody>
          <a:bodyPr lIns="2286000" tIns="182880" rIns="274320" bIns="182880" rtlCol="0" anchor="t"/>
          <a:lstStyle/>
          <a:p>
            <a:endParaRPr lang="en-US" sz="1100" dirty="0">
              <a:solidFill>
                <a:schemeClr val="tx2"/>
              </a:solidFill>
              <a:cs typeface="Arial"/>
            </a:endParaRPr>
          </a:p>
        </p:txBody>
      </p:sp>
      <p:sp>
        <p:nvSpPr>
          <p:cNvPr id="22" name="Rectangle 21">
            <a:extLst>
              <a:ext uri="{FF2B5EF4-FFF2-40B4-BE49-F238E27FC236}">
                <a16:creationId xmlns:a16="http://schemas.microsoft.com/office/drawing/2014/main" id="{74512FD1-0074-1F4E-99D9-8FD9469B96C6}"/>
              </a:ext>
            </a:extLst>
          </p:cNvPr>
          <p:cNvSpPr/>
          <p:nvPr userDrawn="1"/>
        </p:nvSpPr>
        <p:spPr>
          <a:xfrm>
            <a:off x="838200" y="3692237"/>
            <a:ext cx="5187524" cy="2255805"/>
          </a:xfrm>
          <a:prstGeom prst="rect">
            <a:avLst/>
          </a:prstGeom>
          <a:solidFill>
            <a:schemeClr val="bg1"/>
          </a:solidFill>
          <a:ln w="12700" cmpd="sng">
            <a:solidFill>
              <a:schemeClr val="accent4"/>
            </a:solidFill>
          </a:ln>
        </p:spPr>
        <p:style>
          <a:lnRef idx="2">
            <a:schemeClr val="dk1"/>
          </a:lnRef>
          <a:fillRef idx="1">
            <a:schemeClr val="lt1"/>
          </a:fillRef>
          <a:effectRef idx="0">
            <a:schemeClr val="dk1"/>
          </a:effectRef>
          <a:fontRef idx="minor">
            <a:schemeClr val="dk1"/>
          </a:fontRef>
        </p:style>
        <p:txBody>
          <a:bodyPr lIns="182880" tIns="182880" rIns="2468880" bIns="182880" rtlCol="0" anchor="b"/>
          <a:lstStyle/>
          <a:p>
            <a:endParaRPr lang="en-US" sz="1100" dirty="0">
              <a:solidFill>
                <a:schemeClr val="accent4"/>
              </a:solidFill>
              <a:cs typeface="Arial"/>
            </a:endParaRPr>
          </a:p>
        </p:txBody>
      </p:sp>
      <p:sp>
        <p:nvSpPr>
          <p:cNvPr id="23" name="Rectangle 22">
            <a:extLst>
              <a:ext uri="{FF2B5EF4-FFF2-40B4-BE49-F238E27FC236}">
                <a16:creationId xmlns:a16="http://schemas.microsoft.com/office/drawing/2014/main" id="{3398CE4C-8434-714E-8E76-04AFF154ECDB}"/>
              </a:ext>
            </a:extLst>
          </p:cNvPr>
          <p:cNvSpPr/>
          <p:nvPr userDrawn="1"/>
        </p:nvSpPr>
        <p:spPr>
          <a:xfrm>
            <a:off x="6158601" y="3692238"/>
            <a:ext cx="5195199" cy="2255804"/>
          </a:xfrm>
          <a:prstGeom prst="rect">
            <a:avLst/>
          </a:prstGeom>
          <a:solidFill>
            <a:srgbClr val="FFFFFF"/>
          </a:solidFill>
          <a:ln w="12700" cmpd="sng">
            <a:solidFill>
              <a:schemeClr val="accent3"/>
            </a:solidFill>
          </a:ln>
        </p:spPr>
        <p:style>
          <a:lnRef idx="2">
            <a:schemeClr val="dk1"/>
          </a:lnRef>
          <a:fillRef idx="1">
            <a:schemeClr val="lt1"/>
          </a:fillRef>
          <a:effectRef idx="0">
            <a:schemeClr val="dk1"/>
          </a:effectRef>
          <a:fontRef idx="minor">
            <a:schemeClr val="dk1"/>
          </a:fontRef>
        </p:style>
        <p:txBody>
          <a:bodyPr lIns="2286000" tIns="182880" rIns="274320" bIns="182880" rtlCol="0" anchor="b"/>
          <a:lstStyle/>
          <a:p>
            <a:endParaRPr lang="en-US" sz="1100" dirty="0">
              <a:solidFill>
                <a:schemeClr val="accent3"/>
              </a:solidFill>
              <a:cs typeface="Arial"/>
            </a:endParaRPr>
          </a:p>
        </p:txBody>
      </p:sp>
      <p:sp>
        <p:nvSpPr>
          <p:cNvPr id="24" name="Rectangle 23">
            <a:extLst>
              <a:ext uri="{FF2B5EF4-FFF2-40B4-BE49-F238E27FC236}">
                <a16:creationId xmlns:a16="http://schemas.microsoft.com/office/drawing/2014/main" id="{F98849FE-DECA-7C45-80F7-E73A46CFC8A5}"/>
              </a:ext>
            </a:extLst>
          </p:cNvPr>
          <p:cNvSpPr/>
          <p:nvPr userDrawn="1"/>
        </p:nvSpPr>
        <p:spPr>
          <a:xfrm>
            <a:off x="3851306" y="1400924"/>
            <a:ext cx="4423785" cy="44156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7346C6-F139-A84D-A12A-5DC9BC1F14D1}"/>
              </a:ext>
            </a:extLst>
          </p:cNvPr>
          <p:cNvSpPr>
            <a:spLocks noGrp="1"/>
          </p:cNvSpPr>
          <p:nvPr>
            <p:ph type="title" hasCustomPrompt="1"/>
          </p:nvPr>
        </p:nvSpPr>
        <p:spPr/>
        <p:txBody>
          <a:bodyPr/>
          <a:lstStyle/>
          <a:p>
            <a:r>
              <a:rPr lang="en-US" dirty="0"/>
              <a:t>Circular Process</a:t>
            </a:r>
          </a:p>
        </p:txBody>
      </p:sp>
      <p:sp>
        <p:nvSpPr>
          <p:cNvPr id="4" name="Oval 3">
            <a:extLst>
              <a:ext uri="{FF2B5EF4-FFF2-40B4-BE49-F238E27FC236}">
                <a16:creationId xmlns:a16="http://schemas.microsoft.com/office/drawing/2014/main" id="{C98AFB5B-0291-AA42-8B00-8C49BD1568B5}"/>
              </a:ext>
            </a:extLst>
          </p:cNvPr>
          <p:cNvSpPr/>
          <p:nvPr userDrawn="1"/>
        </p:nvSpPr>
        <p:spPr>
          <a:xfrm>
            <a:off x="4293073" y="2163999"/>
            <a:ext cx="550628" cy="412969"/>
          </a:xfrm>
          <a:prstGeom prst="ellipse">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rgbClr val="FFFFFF"/>
                </a:solidFill>
              </a:rPr>
              <a:t>1</a:t>
            </a:r>
          </a:p>
        </p:txBody>
      </p:sp>
      <p:sp>
        <p:nvSpPr>
          <p:cNvPr id="5" name="Oval 4">
            <a:extLst>
              <a:ext uri="{FF2B5EF4-FFF2-40B4-BE49-F238E27FC236}">
                <a16:creationId xmlns:a16="http://schemas.microsoft.com/office/drawing/2014/main" id="{C91575C4-9CED-804A-B408-0E8A2499A033}"/>
              </a:ext>
            </a:extLst>
          </p:cNvPr>
          <p:cNvSpPr/>
          <p:nvPr userDrawn="1"/>
        </p:nvSpPr>
        <p:spPr>
          <a:xfrm>
            <a:off x="7263913" y="2163999"/>
            <a:ext cx="550628" cy="412969"/>
          </a:xfrm>
          <a:prstGeom prst="ellipse">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rgbClr val="FFFFFF"/>
                </a:solidFill>
              </a:rPr>
              <a:t>2</a:t>
            </a:r>
          </a:p>
        </p:txBody>
      </p:sp>
      <p:sp>
        <p:nvSpPr>
          <p:cNvPr id="6" name="Oval 5">
            <a:extLst>
              <a:ext uri="{FF2B5EF4-FFF2-40B4-BE49-F238E27FC236}">
                <a16:creationId xmlns:a16="http://schemas.microsoft.com/office/drawing/2014/main" id="{81712AB6-DEA3-3B49-9D90-3C597739C74C}"/>
              </a:ext>
            </a:extLst>
          </p:cNvPr>
          <p:cNvSpPr/>
          <p:nvPr userDrawn="1"/>
        </p:nvSpPr>
        <p:spPr>
          <a:xfrm>
            <a:off x="7263913" y="4399780"/>
            <a:ext cx="550628" cy="412969"/>
          </a:xfrm>
          <a:prstGeom prst="ellipse">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rgbClr val="FFFFFF"/>
                </a:solidFill>
              </a:rPr>
              <a:t>3</a:t>
            </a:r>
          </a:p>
        </p:txBody>
      </p:sp>
      <p:sp>
        <p:nvSpPr>
          <p:cNvPr id="7" name="Oval 6">
            <a:extLst>
              <a:ext uri="{FF2B5EF4-FFF2-40B4-BE49-F238E27FC236}">
                <a16:creationId xmlns:a16="http://schemas.microsoft.com/office/drawing/2014/main" id="{4B88F9B6-A007-2243-A1D4-02F12724DC2B}"/>
              </a:ext>
            </a:extLst>
          </p:cNvPr>
          <p:cNvSpPr/>
          <p:nvPr userDrawn="1"/>
        </p:nvSpPr>
        <p:spPr>
          <a:xfrm>
            <a:off x="4293073" y="4399780"/>
            <a:ext cx="550628" cy="412969"/>
          </a:xfrm>
          <a:prstGeom prst="ellipse">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rgbClr val="FFFFFF"/>
                </a:solidFill>
              </a:rPr>
              <a:t>4</a:t>
            </a:r>
          </a:p>
        </p:txBody>
      </p:sp>
      <p:sp>
        <p:nvSpPr>
          <p:cNvPr id="8" name="Diamond 16">
            <a:extLst>
              <a:ext uri="{FF2B5EF4-FFF2-40B4-BE49-F238E27FC236}">
                <a16:creationId xmlns:a16="http://schemas.microsoft.com/office/drawing/2014/main" id="{806DE01C-AC49-D64C-BB56-FF4E4678023C}"/>
              </a:ext>
            </a:extLst>
          </p:cNvPr>
          <p:cNvSpPr/>
          <p:nvPr userDrawn="1"/>
        </p:nvSpPr>
        <p:spPr>
          <a:xfrm rot="5400000">
            <a:off x="6049125" y="3596044"/>
            <a:ext cx="2021183" cy="2181469"/>
          </a:xfrm>
          <a:custGeom>
            <a:avLst/>
            <a:gdLst/>
            <a:ahLst/>
            <a:cxnLst/>
            <a:rect l="l" t="t" r="r" b="b"/>
            <a:pathLst>
              <a:path w="1981200" h="2138314">
                <a:moveTo>
                  <a:pt x="0" y="0"/>
                </a:moveTo>
                <a:cubicBezTo>
                  <a:pt x="1084447" y="20855"/>
                  <a:pt x="1953394" y="896754"/>
                  <a:pt x="1981200" y="1981200"/>
                </a:cubicBezTo>
                <a:cubicBezTo>
                  <a:pt x="1981200" y="1981200"/>
                  <a:pt x="1981200" y="1981200"/>
                  <a:pt x="1979924" y="1981200"/>
                </a:cubicBezTo>
                <a:lnTo>
                  <a:pt x="1978788" y="1981200"/>
                </a:lnTo>
                <a:lnTo>
                  <a:pt x="1981200" y="1982359"/>
                </a:lnTo>
                <a:lnTo>
                  <a:pt x="1656558" y="2138314"/>
                </a:lnTo>
                <a:lnTo>
                  <a:pt x="1331915" y="1982359"/>
                </a:lnTo>
                <a:lnTo>
                  <a:pt x="1334328" y="1981200"/>
                </a:lnTo>
                <a:lnTo>
                  <a:pt x="1327752" y="1981200"/>
                </a:lnTo>
                <a:cubicBezTo>
                  <a:pt x="1306897" y="1522396"/>
                  <a:pt x="1063592" y="1084447"/>
                  <a:pt x="639545" y="834190"/>
                </a:cubicBezTo>
                <a:cubicBezTo>
                  <a:pt x="437950" y="722964"/>
                  <a:pt x="215499" y="660400"/>
                  <a:pt x="0" y="653449"/>
                </a:cubicBezTo>
                <a:cubicBezTo>
                  <a:pt x="0" y="653449"/>
                  <a:pt x="0" y="653449"/>
                  <a:pt x="0" y="652172"/>
                </a:cubicBezTo>
                <a:lnTo>
                  <a:pt x="0" y="649285"/>
                </a:lnTo>
                <a:lnTo>
                  <a:pt x="155955" y="324642"/>
                </a:lnTo>
                <a:close/>
              </a:path>
            </a:pathLst>
          </a:cu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marL="228600" indent="-228600" algn="ctr">
              <a:spcBef>
                <a:spcPts val="432"/>
              </a:spcBef>
              <a:buClr>
                <a:schemeClr val="accent5"/>
              </a:buClr>
              <a:buSzPct val="80000"/>
              <a:buFont typeface="Wingdings" charset="2"/>
              <a:buChar char="§"/>
            </a:pPr>
            <a:endParaRPr lang="en-US" dirty="0">
              <a:solidFill>
                <a:schemeClr val="bg1"/>
              </a:solidFill>
              <a:latin typeface="Lucida Bright"/>
              <a:cs typeface="Lucida Bright"/>
            </a:endParaRPr>
          </a:p>
        </p:txBody>
      </p:sp>
      <p:sp>
        <p:nvSpPr>
          <p:cNvPr id="9" name="Diamond 16">
            <a:extLst>
              <a:ext uri="{FF2B5EF4-FFF2-40B4-BE49-F238E27FC236}">
                <a16:creationId xmlns:a16="http://schemas.microsoft.com/office/drawing/2014/main" id="{40CE4145-3229-A04A-9219-6D3627C8D181}"/>
              </a:ext>
            </a:extLst>
          </p:cNvPr>
          <p:cNvSpPr/>
          <p:nvPr userDrawn="1"/>
        </p:nvSpPr>
        <p:spPr>
          <a:xfrm>
            <a:off x="6128087" y="1548112"/>
            <a:ext cx="2021184" cy="2181469"/>
          </a:xfrm>
          <a:custGeom>
            <a:avLst/>
            <a:gdLst/>
            <a:ahLst/>
            <a:cxnLst/>
            <a:rect l="l" t="t" r="r" b="b"/>
            <a:pathLst>
              <a:path w="1981200" h="2138314">
                <a:moveTo>
                  <a:pt x="0" y="0"/>
                </a:moveTo>
                <a:cubicBezTo>
                  <a:pt x="1084447" y="20855"/>
                  <a:pt x="1953394" y="896754"/>
                  <a:pt x="1981200" y="1981200"/>
                </a:cubicBezTo>
                <a:cubicBezTo>
                  <a:pt x="1981200" y="1981200"/>
                  <a:pt x="1981200" y="1981200"/>
                  <a:pt x="1979924" y="1981200"/>
                </a:cubicBezTo>
                <a:lnTo>
                  <a:pt x="1978788" y="1981200"/>
                </a:lnTo>
                <a:lnTo>
                  <a:pt x="1981200" y="1982359"/>
                </a:lnTo>
                <a:lnTo>
                  <a:pt x="1656558" y="2138314"/>
                </a:lnTo>
                <a:lnTo>
                  <a:pt x="1331915" y="1982359"/>
                </a:lnTo>
                <a:lnTo>
                  <a:pt x="1334328" y="1981200"/>
                </a:lnTo>
                <a:lnTo>
                  <a:pt x="1327752" y="1981200"/>
                </a:lnTo>
                <a:cubicBezTo>
                  <a:pt x="1306897" y="1522396"/>
                  <a:pt x="1063592" y="1084447"/>
                  <a:pt x="639545" y="834190"/>
                </a:cubicBezTo>
                <a:cubicBezTo>
                  <a:pt x="437950" y="722964"/>
                  <a:pt x="215499" y="660400"/>
                  <a:pt x="0" y="653449"/>
                </a:cubicBezTo>
                <a:cubicBezTo>
                  <a:pt x="0" y="653449"/>
                  <a:pt x="0" y="653449"/>
                  <a:pt x="0" y="652172"/>
                </a:cubicBezTo>
                <a:lnTo>
                  <a:pt x="0" y="649285"/>
                </a:lnTo>
                <a:lnTo>
                  <a:pt x="155955" y="324642"/>
                </a:lnTo>
                <a:close/>
              </a:path>
            </a:pathLst>
          </a:cu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228600" indent="-228600" algn="ctr">
              <a:spcBef>
                <a:spcPts val="432"/>
              </a:spcBef>
              <a:buClr>
                <a:schemeClr val="accent5"/>
              </a:buClr>
              <a:buSzPct val="80000"/>
              <a:buFont typeface="Wingdings" charset="2"/>
              <a:buChar char="§"/>
            </a:pPr>
            <a:endParaRPr lang="en-US" dirty="0">
              <a:solidFill>
                <a:schemeClr val="bg1"/>
              </a:solidFill>
              <a:latin typeface="Lucida Bright"/>
              <a:cs typeface="Lucida Bright"/>
            </a:endParaRPr>
          </a:p>
        </p:txBody>
      </p:sp>
      <p:sp>
        <p:nvSpPr>
          <p:cNvPr id="10" name="Diamond 16">
            <a:extLst>
              <a:ext uri="{FF2B5EF4-FFF2-40B4-BE49-F238E27FC236}">
                <a16:creationId xmlns:a16="http://schemas.microsoft.com/office/drawing/2014/main" id="{E3FE6EC2-52B6-014E-94C6-F15E2ED5D58C}"/>
              </a:ext>
            </a:extLst>
          </p:cNvPr>
          <p:cNvSpPr/>
          <p:nvPr userDrawn="1"/>
        </p:nvSpPr>
        <p:spPr>
          <a:xfrm rot="10800000">
            <a:off x="4000012" y="3515901"/>
            <a:ext cx="2021184" cy="2181469"/>
          </a:xfrm>
          <a:custGeom>
            <a:avLst/>
            <a:gdLst/>
            <a:ahLst/>
            <a:cxnLst/>
            <a:rect l="l" t="t" r="r" b="b"/>
            <a:pathLst>
              <a:path w="1981200" h="2138314">
                <a:moveTo>
                  <a:pt x="0" y="0"/>
                </a:moveTo>
                <a:cubicBezTo>
                  <a:pt x="1084447" y="20855"/>
                  <a:pt x="1953394" y="896754"/>
                  <a:pt x="1981200" y="1981200"/>
                </a:cubicBezTo>
                <a:cubicBezTo>
                  <a:pt x="1981200" y="1981200"/>
                  <a:pt x="1981200" y="1981200"/>
                  <a:pt x="1979924" y="1981200"/>
                </a:cubicBezTo>
                <a:lnTo>
                  <a:pt x="1978788" y="1981200"/>
                </a:lnTo>
                <a:lnTo>
                  <a:pt x="1981200" y="1982359"/>
                </a:lnTo>
                <a:lnTo>
                  <a:pt x="1656558" y="2138314"/>
                </a:lnTo>
                <a:lnTo>
                  <a:pt x="1331915" y="1982359"/>
                </a:lnTo>
                <a:lnTo>
                  <a:pt x="1334328" y="1981200"/>
                </a:lnTo>
                <a:lnTo>
                  <a:pt x="1327752" y="1981200"/>
                </a:lnTo>
                <a:cubicBezTo>
                  <a:pt x="1306897" y="1522396"/>
                  <a:pt x="1063592" y="1084447"/>
                  <a:pt x="639545" y="834190"/>
                </a:cubicBezTo>
                <a:cubicBezTo>
                  <a:pt x="437950" y="722964"/>
                  <a:pt x="215499" y="660400"/>
                  <a:pt x="0" y="653449"/>
                </a:cubicBezTo>
                <a:cubicBezTo>
                  <a:pt x="0" y="653449"/>
                  <a:pt x="0" y="653449"/>
                  <a:pt x="0" y="652172"/>
                </a:cubicBezTo>
                <a:lnTo>
                  <a:pt x="0" y="649285"/>
                </a:lnTo>
                <a:lnTo>
                  <a:pt x="155955" y="324642"/>
                </a:lnTo>
                <a:close/>
              </a:path>
            </a:pathLst>
          </a:cu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marL="228600" indent="-228600" algn="ctr">
              <a:spcBef>
                <a:spcPts val="432"/>
              </a:spcBef>
              <a:buClr>
                <a:schemeClr val="accent5"/>
              </a:buClr>
              <a:buSzPct val="80000"/>
              <a:buFont typeface="Wingdings" charset="2"/>
              <a:buChar char="§"/>
            </a:pPr>
            <a:endParaRPr lang="en-US" dirty="0">
              <a:solidFill>
                <a:schemeClr val="bg1"/>
              </a:solidFill>
              <a:latin typeface="Lucida Bright"/>
              <a:cs typeface="Lucida Bright"/>
            </a:endParaRPr>
          </a:p>
        </p:txBody>
      </p:sp>
      <p:sp>
        <p:nvSpPr>
          <p:cNvPr id="11" name="Diamond 16">
            <a:extLst>
              <a:ext uri="{FF2B5EF4-FFF2-40B4-BE49-F238E27FC236}">
                <a16:creationId xmlns:a16="http://schemas.microsoft.com/office/drawing/2014/main" id="{033AACF4-8396-A449-BC78-57EF5F290B98}"/>
              </a:ext>
            </a:extLst>
          </p:cNvPr>
          <p:cNvSpPr/>
          <p:nvPr userDrawn="1"/>
        </p:nvSpPr>
        <p:spPr>
          <a:xfrm rot="16200000">
            <a:off x="4080154" y="1467971"/>
            <a:ext cx="2021183" cy="2181469"/>
          </a:xfrm>
          <a:custGeom>
            <a:avLst/>
            <a:gdLst/>
            <a:ahLst/>
            <a:cxnLst/>
            <a:rect l="l" t="t" r="r" b="b"/>
            <a:pathLst>
              <a:path w="1981200" h="2138314">
                <a:moveTo>
                  <a:pt x="0" y="0"/>
                </a:moveTo>
                <a:cubicBezTo>
                  <a:pt x="1084447" y="20855"/>
                  <a:pt x="1953394" y="896754"/>
                  <a:pt x="1981200" y="1981200"/>
                </a:cubicBezTo>
                <a:cubicBezTo>
                  <a:pt x="1981200" y="1981200"/>
                  <a:pt x="1981200" y="1981200"/>
                  <a:pt x="1979924" y="1981200"/>
                </a:cubicBezTo>
                <a:lnTo>
                  <a:pt x="1978788" y="1981200"/>
                </a:lnTo>
                <a:lnTo>
                  <a:pt x="1981200" y="1982359"/>
                </a:lnTo>
                <a:lnTo>
                  <a:pt x="1656558" y="2138314"/>
                </a:lnTo>
                <a:lnTo>
                  <a:pt x="1331915" y="1982359"/>
                </a:lnTo>
                <a:lnTo>
                  <a:pt x="1334328" y="1981200"/>
                </a:lnTo>
                <a:lnTo>
                  <a:pt x="1327752" y="1981200"/>
                </a:lnTo>
                <a:cubicBezTo>
                  <a:pt x="1306897" y="1522396"/>
                  <a:pt x="1063592" y="1084447"/>
                  <a:pt x="639545" y="834190"/>
                </a:cubicBezTo>
                <a:cubicBezTo>
                  <a:pt x="437950" y="722964"/>
                  <a:pt x="215499" y="660400"/>
                  <a:pt x="0" y="653449"/>
                </a:cubicBezTo>
                <a:cubicBezTo>
                  <a:pt x="0" y="653449"/>
                  <a:pt x="0" y="653449"/>
                  <a:pt x="0" y="652172"/>
                </a:cubicBezTo>
                <a:lnTo>
                  <a:pt x="0" y="649285"/>
                </a:lnTo>
                <a:lnTo>
                  <a:pt x="155955" y="324642"/>
                </a:lnTo>
                <a:close/>
              </a:path>
            </a:pathLst>
          </a:cu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228600" indent="-228600" algn="ctr">
              <a:spcBef>
                <a:spcPts val="432"/>
              </a:spcBef>
              <a:buClr>
                <a:schemeClr val="accent5"/>
              </a:buClr>
              <a:buSzPct val="80000"/>
              <a:buFont typeface="Wingdings" charset="2"/>
              <a:buChar char="§"/>
            </a:pPr>
            <a:endParaRPr lang="en-US" dirty="0">
              <a:solidFill>
                <a:schemeClr val="bg1"/>
              </a:solidFill>
              <a:latin typeface="Lucida Bright"/>
              <a:cs typeface="Lucida Bright"/>
            </a:endParaRPr>
          </a:p>
        </p:txBody>
      </p:sp>
      <p:sp>
        <p:nvSpPr>
          <p:cNvPr id="12" name="Oval 11">
            <a:extLst>
              <a:ext uri="{FF2B5EF4-FFF2-40B4-BE49-F238E27FC236}">
                <a16:creationId xmlns:a16="http://schemas.microsoft.com/office/drawing/2014/main" id="{651520F2-AD68-2843-846F-5E7F071EDF5A}"/>
              </a:ext>
            </a:extLst>
          </p:cNvPr>
          <p:cNvSpPr/>
          <p:nvPr userDrawn="1"/>
        </p:nvSpPr>
        <p:spPr>
          <a:xfrm>
            <a:off x="4594672" y="2147280"/>
            <a:ext cx="457794" cy="457791"/>
          </a:xfrm>
          <a:prstGeom prst="ellipse">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rgbClr val="FFFFFF"/>
                </a:solidFill>
              </a:rPr>
              <a:t>1</a:t>
            </a:r>
          </a:p>
        </p:txBody>
      </p:sp>
      <p:sp>
        <p:nvSpPr>
          <p:cNvPr id="13" name="Oval 12">
            <a:extLst>
              <a:ext uri="{FF2B5EF4-FFF2-40B4-BE49-F238E27FC236}">
                <a16:creationId xmlns:a16="http://schemas.microsoft.com/office/drawing/2014/main" id="{CB63AB4A-D1DD-A54E-9053-A11A82CCFAD0}"/>
              </a:ext>
            </a:extLst>
          </p:cNvPr>
          <p:cNvSpPr/>
          <p:nvPr userDrawn="1"/>
        </p:nvSpPr>
        <p:spPr>
          <a:xfrm>
            <a:off x="7064637" y="2147280"/>
            <a:ext cx="457794" cy="457791"/>
          </a:xfrm>
          <a:prstGeom prst="ellipse">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rgbClr val="FFFFFF"/>
                </a:solidFill>
              </a:rPr>
              <a:t>2</a:t>
            </a:r>
          </a:p>
        </p:txBody>
      </p:sp>
      <p:sp>
        <p:nvSpPr>
          <p:cNvPr id="14" name="Oval 13">
            <a:extLst>
              <a:ext uri="{FF2B5EF4-FFF2-40B4-BE49-F238E27FC236}">
                <a16:creationId xmlns:a16="http://schemas.microsoft.com/office/drawing/2014/main" id="{FC9D826D-40BA-0C47-8C22-17AC9FE71AC9}"/>
              </a:ext>
            </a:extLst>
          </p:cNvPr>
          <p:cNvSpPr/>
          <p:nvPr userDrawn="1"/>
        </p:nvSpPr>
        <p:spPr>
          <a:xfrm>
            <a:off x="7064637" y="4625728"/>
            <a:ext cx="457794" cy="457791"/>
          </a:xfrm>
          <a:prstGeom prst="ellipse">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rgbClr val="FFFFFF"/>
                </a:solidFill>
              </a:rPr>
              <a:t>3</a:t>
            </a:r>
          </a:p>
        </p:txBody>
      </p:sp>
      <p:sp>
        <p:nvSpPr>
          <p:cNvPr id="15" name="Oval 14">
            <a:extLst>
              <a:ext uri="{FF2B5EF4-FFF2-40B4-BE49-F238E27FC236}">
                <a16:creationId xmlns:a16="http://schemas.microsoft.com/office/drawing/2014/main" id="{916E1702-7211-4447-AD4F-F23B773E25E3}"/>
              </a:ext>
            </a:extLst>
          </p:cNvPr>
          <p:cNvSpPr/>
          <p:nvPr userDrawn="1"/>
        </p:nvSpPr>
        <p:spPr>
          <a:xfrm>
            <a:off x="4594672" y="4625728"/>
            <a:ext cx="457794" cy="457791"/>
          </a:xfrm>
          <a:prstGeom prst="ellipse">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rgbClr val="FFFFFF"/>
                </a:solidFill>
              </a:rPr>
              <a:t>4</a:t>
            </a:r>
          </a:p>
        </p:txBody>
      </p:sp>
      <p:sp>
        <p:nvSpPr>
          <p:cNvPr id="16" name="Oval 15">
            <a:extLst>
              <a:ext uri="{FF2B5EF4-FFF2-40B4-BE49-F238E27FC236}">
                <a16:creationId xmlns:a16="http://schemas.microsoft.com/office/drawing/2014/main" id="{D6DFD384-91F9-0443-9771-FDF45AE416F1}"/>
              </a:ext>
            </a:extLst>
          </p:cNvPr>
          <p:cNvSpPr/>
          <p:nvPr userDrawn="1"/>
        </p:nvSpPr>
        <p:spPr>
          <a:xfrm>
            <a:off x="4792799" y="2333593"/>
            <a:ext cx="2557787" cy="2557787"/>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878787"/>
              </a:solidFill>
            </a:endParaRPr>
          </a:p>
        </p:txBody>
      </p:sp>
      <p:sp>
        <p:nvSpPr>
          <p:cNvPr id="19" name="Content Placeholder 18">
            <a:extLst>
              <a:ext uri="{FF2B5EF4-FFF2-40B4-BE49-F238E27FC236}">
                <a16:creationId xmlns:a16="http://schemas.microsoft.com/office/drawing/2014/main" id="{C766B6FF-15EA-D340-9091-6477148C3404}"/>
              </a:ext>
            </a:extLst>
          </p:cNvPr>
          <p:cNvSpPr>
            <a:spLocks noGrp="1"/>
          </p:cNvSpPr>
          <p:nvPr>
            <p:ph sz="quarter" idx="11" hasCustomPrompt="1"/>
          </p:nvPr>
        </p:nvSpPr>
        <p:spPr>
          <a:xfrm>
            <a:off x="4789841" y="2333593"/>
            <a:ext cx="2555548" cy="2557786"/>
          </a:xfrm>
          <a:prstGeom prst="ellipse">
            <a:avLst/>
          </a:prstGeom>
          <a:solidFill>
            <a:schemeClr val="accent1">
              <a:lumMod val="40000"/>
              <a:lumOff val="60000"/>
            </a:schemeClr>
          </a:solidFill>
        </p:spPr>
        <p:txBody>
          <a:bodyPr tIns="1280160" anchor="ctr" anchorCtr="0">
            <a:normAutofit/>
          </a:bodyPr>
          <a:lstStyle>
            <a:lvl1pPr marL="0" indent="0" algn="ctr">
              <a:buNone/>
              <a:defRPr sz="1200">
                <a:solidFill>
                  <a:schemeClr val="accent1">
                    <a:lumMod val="75000"/>
                  </a:schemeClr>
                </a:solidFill>
              </a:defRPr>
            </a:lvl1pPr>
          </a:lstStyle>
          <a:p>
            <a:pPr lvl="0"/>
            <a:r>
              <a:rPr lang="en-US" dirty="0"/>
              <a:t>Insert image or icon here to highlight your process.</a:t>
            </a:r>
          </a:p>
        </p:txBody>
      </p:sp>
      <p:sp>
        <p:nvSpPr>
          <p:cNvPr id="27" name="Content Placeholder 26">
            <a:extLst>
              <a:ext uri="{FF2B5EF4-FFF2-40B4-BE49-F238E27FC236}">
                <a16:creationId xmlns:a16="http://schemas.microsoft.com/office/drawing/2014/main" id="{D51357D5-2CE8-E542-82D9-32D1C4975BBC}"/>
              </a:ext>
            </a:extLst>
          </p:cNvPr>
          <p:cNvSpPr>
            <a:spLocks noGrp="1"/>
          </p:cNvSpPr>
          <p:nvPr>
            <p:ph sz="quarter" idx="12" hasCustomPrompt="1"/>
          </p:nvPr>
        </p:nvSpPr>
        <p:spPr>
          <a:xfrm>
            <a:off x="946150" y="1400175"/>
            <a:ext cx="2905125" cy="2028825"/>
          </a:xfrm>
        </p:spPr>
        <p:txBody>
          <a:bodyPr>
            <a:normAutofit/>
          </a:bodyPr>
          <a:lstStyle>
            <a:lvl1pPr marL="0" indent="0">
              <a:buNone/>
              <a:defRPr sz="1400">
                <a:solidFill>
                  <a:schemeClr val="accent1">
                    <a:lumMod val="75000"/>
                  </a:schemeClr>
                </a:solidFill>
              </a:defRPr>
            </a:lvl1pPr>
          </a:lstStyle>
          <a:p>
            <a:pPr lvl="0"/>
            <a:r>
              <a:rPr lang="en-US" dirty="0"/>
              <a:t>Process Step 1</a:t>
            </a:r>
          </a:p>
          <a:p>
            <a:pPr lvl="0"/>
            <a:r>
              <a:rPr lang="en-US" dirty="0"/>
              <a:t>Circular process graphics are a great way to visually present a repeating process or behavior.</a:t>
            </a:r>
          </a:p>
          <a:p>
            <a:pPr lvl="0"/>
            <a:endParaRPr lang="en-US" dirty="0"/>
          </a:p>
        </p:txBody>
      </p:sp>
      <p:sp>
        <p:nvSpPr>
          <p:cNvPr id="29" name="Content Placeholder 26">
            <a:extLst>
              <a:ext uri="{FF2B5EF4-FFF2-40B4-BE49-F238E27FC236}">
                <a16:creationId xmlns:a16="http://schemas.microsoft.com/office/drawing/2014/main" id="{E1AE4A19-1A45-D448-ACA2-A406E9825336}"/>
              </a:ext>
            </a:extLst>
          </p:cNvPr>
          <p:cNvSpPr>
            <a:spLocks noGrp="1"/>
          </p:cNvSpPr>
          <p:nvPr>
            <p:ph sz="quarter" idx="13" hasCustomPrompt="1"/>
          </p:nvPr>
        </p:nvSpPr>
        <p:spPr>
          <a:xfrm>
            <a:off x="946150" y="3798336"/>
            <a:ext cx="2905125" cy="2028825"/>
          </a:xfrm>
        </p:spPr>
        <p:txBody>
          <a:bodyPr anchor="b" anchorCtr="0">
            <a:normAutofit/>
          </a:bodyPr>
          <a:lstStyle>
            <a:lvl1pPr marL="0" indent="0">
              <a:buNone/>
              <a:defRPr sz="1400">
                <a:solidFill>
                  <a:schemeClr val="accent4"/>
                </a:solidFill>
              </a:defRPr>
            </a:lvl1pPr>
          </a:lstStyle>
          <a:p>
            <a:pPr lvl="0"/>
            <a:r>
              <a:rPr lang="en-US" dirty="0"/>
              <a:t>Process Step 4</a:t>
            </a:r>
          </a:p>
          <a:p>
            <a:pPr lvl="0"/>
            <a:r>
              <a:rPr lang="en-US" dirty="0"/>
              <a:t>Circular process graphics are a great way to visually present a repeating process or behavior.</a:t>
            </a:r>
          </a:p>
        </p:txBody>
      </p:sp>
      <p:sp>
        <p:nvSpPr>
          <p:cNvPr id="30" name="Content Placeholder 26">
            <a:extLst>
              <a:ext uri="{FF2B5EF4-FFF2-40B4-BE49-F238E27FC236}">
                <a16:creationId xmlns:a16="http://schemas.microsoft.com/office/drawing/2014/main" id="{BF08D023-360E-CC4D-9C94-1804CA7C75A0}"/>
              </a:ext>
            </a:extLst>
          </p:cNvPr>
          <p:cNvSpPr>
            <a:spLocks noGrp="1"/>
          </p:cNvSpPr>
          <p:nvPr>
            <p:ph sz="quarter" idx="14" hasCustomPrompt="1"/>
          </p:nvPr>
        </p:nvSpPr>
        <p:spPr>
          <a:xfrm>
            <a:off x="8348547" y="1400175"/>
            <a:ext cx="2905125" cy="2028825"/>
          </a:xfrm>
        </p:spPr>
        <p:txBody>
          <a:bodyPr>
            <a:normAutofit/>
          </a:bodyPr>
          <a:lstStyle>
            <a:lvl1pPr marL="0" indent="0" algn="r">
              <a:buNone/>
              <a:defRPr sz="1400">
                <a:solidFill>
                  <a:schemeClr val="accent4">
                    <a:lumMod val="75000"/>
                  </a:schemeClr>
                </a:solidFill>
              </a:defRPr>
            </a:lvl1pPr>
          </a:lstStyle>
          <a:p>
            <a:pPr lvl="0"/>
            <a:r>
              <a:rPr lang="en-US" dirty="0"/>
              <a:t>Process Step 2</a:t>
            </a:r>
          </a:p>
          <a:p>
            <a:pPr lvl="0"/>
            <a:r>
              <a:rPr lang="en-US" dirty="0"/>
              <a:t>Circular process graphics are a great way to visually present a repeating process or behavior.</a:t>
            </a:r>
          </a:p>
          <a:p>
            <a:pPr lvl="0"/>
            <a:endParaRPr lang="en-US" dirty="0"/>
          </a:p>
        </p:txBody>
      </p:sp>
      <p:sp>
        <p:nvSpPr>
          <p:cNvPr id="31" name="Content Placeholder 26">
            <a:extLst>
              <a:ext uri="{FF2B5EF4-FFF2-40B4-BE49-F238E27FC236}">
                <a16:creationId xmlns:a16="http://schemas.microsoft.com/office/drawing/2014/main" id="{734AE1C8-1BA9-B54E-B0CE-B3C4F088D0F2}"/>
              </a:ext>
            </a:extLst>
          </p:cNvPr>
          <p:cNvSpPr>
            <a:spLocks noGrp="1"/>
          </p:cNvSpPr>
          <p:nvPr>
            <p:ph sz="quarter" idx="15" hasCustomPrompt="1"/>
          </p:nvPr>
        </p:nvSpPr>
        <p:spPr>
          <a:xfrm>
            <a:off x="8348547" y="3798336"/>
            <a:ext cx="2905125" cy="2028825"/>
          </a:xfrm>
        </p:spPr>
        <p:txBody>
          <a:bodyPr anchor="b" anchorCtr="0">
            <a:normAutofit/>
          </a:bodyPr>
          <a:lstStyle>
            <a:lvl1pPr marL="0" indent="0" algn="r">
              <a:buNone/>
              <a:defRPr sz="1400">
                <a:solidFill>
                  <a:schemeClr val="accent3"/>
                </a:solidFill>
              </a:defRPr>
            </a:lvl1pPr>
          </a:lstStyle>
          <a:p>
            <a:pPr lvl="0"/>
            <a:r>
              <a:rPr lang="en-US" dirty="0"/>
              <a:t>Process Step 3</a:t>
            </a:r>
          </a:p>
          <a:p>
            <a:pPr lvl="0"/>
            <a:r>
              <a:rPr lang="en-US" dirty="0"/>
              <a:t>Circular process graphics are a great way to visually present a repeating process or behavior.</a:t>
            </a:r>
          </a:p>
        </p:txBody>
      </p:sp>
      <p:sp>
        <p:nvSpPr>
          <p:cNvPr id="36" name="TextBox 35">
            <a:extLst>
              <a:ext uri="{FF2B5EF4-FFF2-40B4-BE49-F238E27FC236}">
                <a16:creationId xmlns:a16="http://schemas.microsoft.com/office/drawing/2014/main" id="{ED507757-87C8-224D-A4DA-C58B3CAE4D85}"/>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1998612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nochromatic Timeline">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01937738-FE56-554E-A2C8-C4A0B143A998}"/>
              </a:ext>
            </a:extLst>
          </p:cNvPr>
          <p:cNvGrpSpPr/>
          <p:nvPr userDrawn="1"/>
        </p:nvGrpSpPr>
        <p:grpSpPr>
          <a:xfrm>
            <a:off x="0" y="6310859"/>
            <a:ext cx="12192001" cy="547141"/>
            <a:chOff x="0" y="6310859"/>
            <a:chExt cx="12192001" cy="547141"/>
          </a:xfrm>
        </p:grpSpPr>
        <p:sp>
          <p:nvSpPr>
            <p:cNvPr id="64" name="Freeform 11">
              <a:extLst>
                <a:ext uri="{FF2B5EF4-FFF2-40B4-BE49-F238E27FC236}">
                  <a16:creationId xmlns:a16="http://schemas.microsoft.com/office/drawing/2014/main" id="{41B4F1AE-8963-3A41-B5AB-019002C88BBC}"/>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10">
              <a:extLst>
                <a:ext uri="{FF2B5EF4-FFF2-40B4-BE49-F238E27FC236}">
                  <a16:creationId xmlns:a16="http://schemas.microsoft.com/office/drawing/2014/main" id="{FAB29AE5-5AC9-754C-AFA8-654FA473E73A}"/>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C1C70A69-64DF-564A-B65F-F4348409EF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F30BD327-98D5-3144-A7C9-D7772399577E}"/>
              </a:ext>
            </a:extLst>
          </p:cNvPr>
          <p:cNvSpPr>
            <a:spLocks noGrp="1"/>
          </p:cNvSpPr>
          <p:nvPr>
            <p:ph type="title" hasCustomPrompt="1"/>
          </p:nvPr>
        </p:nvSpPr>
        <p:spPr/>
        <p:txBody>
          <a:bodyPr/>
          <a:lstStyle/>
          <a:p>
            <a:r>
              <a:rPr lang="en-US" dirty="0"/>
              <a:t>Monochromatic Timeline</a:t>
            </a:r>
          </a:p>
        </p:txBody>
      </p:sp>
      <p:sp>
        <p:nvSpPr>
          <p:cNvPr id="7" name="AutoShape 8">
            <a:extLst>
              <a:ext uri="{FF2B5EF4-FFF2-40B4-BE49-F238E27FC236}">
                <a16:creationId xmlns:a16="http://schemas.microsoft.com/office/drawing/2014/main" id="{B82BA8BC-108A-D04F-B87C-A1ED92E85D38}"/>
              </a:ext>
            </a:extLst>
          </p:cNvPr>
          <p:cNvSpPr>
            <a:spLocks/>
          </p:cNvSpPr>
          <p:nvPr/>
        </p:nvSpPr>
        <p:spPr bwMode="auto">
          <a:xfrm>
            <a:off x="10562568" y="2329855"/>
            <a:ext cx="1337592" cy="247781"/>
          </a:xfrm>
          <a:prstGeom prst="roundRect">
            <a:avLst>
              <a:gd name="adj" fmla="val 50000"/>
            </a:avLst>
          </a:prstGeom>
          <a:solidFill>
            <a:schemeClr val="accent3"/>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8" name="AutoShape 8">
            <a:extLst>
              <a:ext uri="{FF2B5EF4-FFF2-40B4-BE49-F238E27FC236}">
                <a16:creationId xmlns:a16="http://schemas.microsoft.com/office/drawing/2014/main" id="{8A2B2481-0C42-BF41-AC1A-7FE772171AC1}"/>
              </a:ext>
            </a:extLst>
          </p:cNvPr>
          <p:cNvSpPr>
            <a:spLocks/>
          </p:cNvSpPr>
          <p:nvPr/>
        </p:nvSpPr>
        <p:spPr bwMode="auto">
          <a:xfrm>
            <a:off x="4302192" y="2324951"/>
            <a:ext cx="1288489" cy="247781"/>
          </a:xfrm>
          <a:prstGeom prst="roundRect">
            <a:avLst>
              <a:gd name="adj" fmla="val 50000"/>
            </a:avLst>
          </a:prstGeom>
          <a:solidFill>
            <a:schemeClr val="accent3">
              <a:lumMod val="50000"/>
            </a:schemeClr>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9" name="AutoShape 9">
            <a:extLst>
              <a:ext uri="{FF2B5EF4-FFF2-40B4-BE49-F238E27FC236}">
                <a16:creationId xmlns:a16="http://schemas.microsoft.com/office/drawing/2014/main" id="{2B0A9533-C79A-714D-AAEA-8777F7D5E13B}"/>
              </a:ext>
            </a:extLst>
          </p:cNvPr>
          <p:cNvSpPr>
            <a:spLocks/>
          </p:cNvSpPr>
          <p:nvPr/>
        </p:nvSpPr>
        <p:spPr bwMode="auto">
          <a:xfrm>
            <a:off x="3028801" y="2325939"/>
            <a:ext cx="1257829" cy="244736"/>
          </a:xfrm>
          <a:prstGeom prst="roundRect">
            <a:avLst>
              <a:gd name="adj" fmla="val 50000"/>
            </a:avLst>
          </a:prstGeom>
          <a:solidFill>
            <a:schemeClr val="accent3"/>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0" name="AutoShape 10">
            <a:extLst>
              <a:ext uri="{FF2B5EF4-FFF2-40B4-BE49-F238E27FC236}">
                <a16:creationId xmlns:a16="http://schemas.microsoft.com/office/drawing/2014/main" id="{2E44CC83-93A8-B840-8E9F-248A36608A61}"/>
              </a:ext>
            </a:extLst>
          </p:cNvPr>
          <p:cNvSpPr>
            <a:spLocks/>
          </p:cNvSpPr>
          <p:nvPr/>
        </p:nvSpPr>
        <p:spPr bwMode="auto">
          <a:xfrm>
            <a:off x="1585323" y="2326595"/>
            <a:ext cx="1453555" cy="247183"/>
          </a:xfrm>
          <a:prstGeom prst="roundRect">
            <a:avLst>
              <a:gd name="adj" fmla="val 50000"/>
            </a:avLst>
          </a:prstGeom>
          <a:solidFill>
            <a:schemeClr val="accent3">
              <a:lumMod val="75000"/>
            </a:schemeClr>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1" name="AutoShape 11">
            <a:extLst>
              <a:ext uri="{FF2B5EF4-FFF2-40B4-BE49-F238E27FC236}">
                <a16:creationId xmlns:a16="http://schemas.microsoft.com/office/drawing/2014/main" id="{2CCB58D4-E502-EE48-9288-7FD19D5D3325}"/>
              </a:ext>
            </a:extLst>
          </p:cNvPr>
          <p:cNvSpPr>
            <a:spLocks/>
          </p:cNvSpPr>
          <p:nvPr/>
        </p:nvSpPr>
        <p:spPr bwMode="auto">
          <a:xfrm>
            <a:off x="385046" y="2327818"/>
            <a:ext cx="1319811" cy="244736"/>
          </a:xfrm>
          <a:prstGeom prst="roundRect">
            <a:avLst>
              <a:gd name="adj" fmla="val 50000"/>
            </a:avLst>
          </a:prstGeom>
          <a:solidFill>
            <a:schemeClr val="accent3">
              <a:lumMod val="50000"/>
            </a:schemeClr>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b="1" dirty="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nvGrpSpPr>
          <p:cNvPr id="12" name="Group 11">
            <a:extLst>
              <a:ext uri="{FF2B5EF4-FFF2-40B4-BE49-F238E27FC236}">
                <a16:creationId xmlns:a16="http://schemas.microsoft.com/office/drawing/2014/main" id="{DF00F842-FF04-E348-BAC4-C441E546DBEE}"/>
              </a:ext>
            </a:extLst>
          </p:cNvPr>
          <p:cNvGrpSpPr/>
          <p:nvPr/>
        </p:nvGrpSpPr>
        <p:grpSpPr>
          <a:xfrm>
            <a:off x="239939" y="2219706"/>
            <a:ext cx="457200" cy="457200"/>
            <a:chOff x="1937748" y="7082771"/>
            <a:chExt cx="1722587" cy="757616"/>
          </a:xfrm>
        </p:grpSpPr>
        <p:sp>
          <p:nvSpPr>
            <p:cNvPr id="45" name="AutoShape 13">
              <a:extLst>
                <a:ext uri="{FF2B5EF4-FFF2-40B4-BE49-F238E27FC236}">
                  <a16:creationId xmlns:a16="http://schemas.microsoft.com/office/drawing/2014/main" id="{0C2EEADB-3B35-BE40-9273-AB88C30ADB89}"/>
                </a:ext>
              </a:extLst>
            </p:cNvPr>
            <p:cNvSpPr>
              <a:spLocks/>
            </p:cNvSpPr>
            <p:nvPr/>
          </p:nvSpPr>
          <p:spPr bwMode="auto">
            <a:xfrm>
              <a:off x="1937748" y="7082771"/>
              <a:ext cx="1722587" cy="7576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lumMod val="50000"/>
              </a:schemeClr>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6" name="AutoShape 14">
              <a:extLst>
                <a:ext uri="{FF2B5EF4-FFF2-40B4-BE49-F238E27FC236}">
                  <a16:creationId xmlns:a16="http://schemas.microsoft.com/office/drawing/2014/main" id="{4D518F6A-4C36-EE46-9773-37E9A67B8646}"/>
                </a:ext>
              </a:extLst>
            </p:cNvPr>
            <p:cNvSpPr>
              <a:spLocks/>
            </p:cNvSpPr>
            <p:nvPr/>
          </p:nvSpPr>
          <p:spPr bwMode="auto">
            <a:xfrm>
              <a:off x="2385074" y="7274324"/>
              <a:ext cx="861294" cy="3788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13" name="Group 12">
            <a:extLst>
              <a:ext uri="{FF2B5EF4-FFF2-40B4-BE49-F238E27FC236}">
                <a16:creationId xmlns:a16="http://schemas.microsoft.com/office/drawing/2014/main" id="{F30E1C87-3D76-164C-98B7-A21F5BD4565F}"/>
              </a:ext>
            </a:extLst>
          </p:cNvPr>
          <p:cNvGrpSpPr/>
          <p:nvPr/>
        </p:nvGrpSpPr>
        <p:grpSpPr>
          <a:xfrm>
            <a:off x="4143193" y="2219706"/>
            <a:ext cx="457200" cy="457200"/>
            <a:chOff x="16866797" y="7082771"/>
            <a:chExt cx="1722587" cy="757616"/>
          </a:xfrm>
        </p:grpSpPr>
        <p:sp>
          <p:nvSpPr>
            <p:cNvPr id="43" name="AutoShape 16">
              <a:extLst>
                <a:ext uri="{FF2B5EF4-FFF2-40B4-BE49-F238E27FC236}">
                  <a16:creationId xmlns:a16="http://schemas.microsoft.com/office/drawing/2014/main" id="{9101E3DE-3F13-2C4D-92BA-F5DA1161B08A}"/>
                </a:ext>
              </a:extLst>
            </p:cNvPr>
            <p:cNvSpPr>
              <a:spLocks/>
            </p:cNvSpPr>
            <p:nvPr/>
          </p:nvSpPr>
          <p:spPr bwMode="auto">
            <a:xfrm>
              <a:off x="16866797" y="7082771"/>
              <a:ext cx="1722587" cy="7576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lumMod val="50000"/>
              </a:schemeClr>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4" name="AutoShape 17">
              <a:extLst>
                <a:ext uri="{FF2B5EF4-FFF2-40B4-BE49-F238E27FC236}">
                  <a16:creationId xmlns:a16="http://schemas.microsoft.com/office/drawing/2014/main" id="{D1141DF1-CF28-5A4B-A1D2-E2C961504EB8}"/>
                </a:ext>
              </a:extLst>
            </p:cNvPr>
            <p:cNvSpPr>
              <a:spLocks/>
            </p:cNvSpPr>
            <p:nvPr/>
          </p:nvSpPr>
          <p:spPr bwMode="auto">
            <a:xfrm>
              <a:off x="17291845" y="7274324"/>
              <a:ext cx="861294" cy="3788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14" name="Group 13">
            <a:extLst>
              <a:ext uri="{FF2B5EF4-FFF2-40B4-BE49-F238E27FC236}">
                <a16:creationId xmlns:a16="http://schemas.microsoft.com/office/drawing/2014/main" id="{EEE3F9F5-92BF-3943-8E23-37748BE1F77A}"/>
              </a:ext>
            </a:extLst>
          </p:cNvPr>
          <p:cNvGrpSpPr/>
          <p:nvPr/>
        </p:nvGrpSpPr>
        <p:grpSpPr>
          <a:xfrm>
            <a:off x="1558419" y="2219706"/>
            <a:ext cx="457200" cy="457200"/>
            <a:chOff x="6905372" y="7082771"/>
            <a:chExt cx="1722587" cy="757616"/>
          </a:xfrm>
        </p:grpSpPr>
        <p:sp>
          <p:nvSpPr>
            <p:cNvPr id="41" name="AutoShape 19">
              <a:extLst>
                <a:ext uri="{FF2B5EF4-FFF2-40B4-BE49-F238E27FC236}">
                  <a16:creationId xmlns:a16="http://schemas.microsoft.com/office/drawing/2014/main" id="{F9747691-7A51-5F41-ACFE-C3BF820464A5}"/>
                </a:ext>
              </a:extLst>
            </p:cNvPr>
            <p:cNvSpPr>
              <a:spLocks/>
            </p:cNvSpPr>
            <p:nvPr/>
          </p:nvSpPr>
          <p:spPr bwMode="auto">
            <a:xfrm>
              <a:off x="6905372" y="7082771"/>
              <a:ext cx="1722587" cy="7576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lumMod val="75000"/>
              </a:schemeClr>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2" name="AutoShape 20">
              <a:extLst>
                <a:ext uri="{FF2B5EF4-FFF2-40B4-BE49-F238E27FC236}">
                  <a16:creationId xmlns:a16="http://schemas.microsoft.com/office/drawing/2014/main" id="{FB7B429C-2195-A24B-895A-888A84BF2092}"/>
                </a:ext>
              </a:extLst>
            </p:cNvPr>
            <p:cNvSpPr>
              <a:spLocks/>
            </p:cNvSpPr>
            <p:nvPr/>
          </p:nvSpPr>
          <p:spPr bwMode="auto">
            <a:xfrm>
              <a:off x="7330420" y="7274324"/>
              <a:ext cx="861294" cy="3788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15" name="Group 14">
            <a:extLst>
              <a:ext uri="{FF2B5EF4-FFF2-40B4-BE49-F238E27FC236}">
                <a16:creationId xmlns:a16="http://schemas.microsoft.com/office/drawing/2014/main" id="{C2F78321-C139-034B-BFF2-994DA1A77CD8}"/>
              </a:ext>
            </a:extLst>
          </p:cNvPr>
          <p:cNvGrpSpPr/>
          <p:nvPr/>
        </p:nvGrpSpPr>
        <p:grpSpPr>
          <a:xfrm>
            <a:off x="2894012" y="2219706"/>
            <a:ext cx="457200" cy="457200"/>
            <a:chOff x="11937471" y="7082771"/>
            <a:chExt cx="1722587" cy="757616"/>
          </a:xfrm>
        </p:grpSpPr>
        <p:sp>
          <p:nvSpPr>
            <p:cNvPr id="39" name="AutoShape 28">
              <a:extLst>
                <a:ext uri="{FF2B5EF4-FFF2-40B4-BE49-F238E27FC236}">
                  <a16:creationId xmlns:a16="http://schemas.microsoft.com/office/drawing/2014/main" id="{C53A6656-743E-E749-B6DD-F0E2FB6E0329}"/>
                </a:ext>
              </a:extLst>
            </p:cNvPr>
            <p:cNvSpPr>
              <a:spLocks/>
            </p:cNvSpPr>
            <p:nvPr/>
          </p:nvSpPr>
          <p:spPr bwMode="auto">
            <a:xfrm>
              <a:off x="11937471" y="7082771"/>
              <a:ext cx="1722587" cy="7576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0" name="AutoShape 29">
              <a:extLst>
                <a:ext uri="{FF2B5EF4-FFF2-40B4-BE49-F238E27FC236}">
                  <a16:creationId xmlns:a16="http://schemas.microsoft.com/office/drawing/2014/main" id="{4508949B-956F-0A4F-A452-A7C78806861D}"/>
                </a:ext>
              </a:extLst>
            </p:cNvPr>
            <p:cNvSpPr>
              <a:spLocks/>
            </p:cNvSpPr>
            <p:nvPr/>
          </p:nvSpPr>
          <p:spPr bwMode="auto">
            <a:xfrm>
              <a:off x="12386681" y="7274324"/>
              <a:ext cx="861294" cy="3788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sp>
        <p:nvSpPr>
          <p:cNvPr id="20" name="AutoShape 8">
            <a:extLst>
              <a:ext uri="{FF2B5EF4-FFF2-40B4-BE49-F238E27FC236}">
                <a16:creationId xmlns:a16="http://schemas.microsoft.com/office/drawing/2014/main" id="{93B516E2-77BD-204F-A7C3-805A69C948F0}"/>
              </a:ext>
            </a:extLst>
          </p:cNvPr>
          <p:cNvSpPr>
            <a:spLocks/>
          </p:cNvSpPr>
          <p:nvPr/>
        </p:nvSpPr>
        <p:spPr bwMode="auto">
          <a:xfrm>
            <a:off x="9307752" y="2326986"/>
            <a:ext cx="1345928" cy="247781"/>
          </a:xfrm>
          <a:prstGeom prst="roundRect">
            <a:avLst>
              <a:gd name="adj" fmla="val 50000"/>
            </a:avLst>
          </a:prstGeom>
          <a:solidFill>
            <a:schemeClr val="accent3">
              <a:lumMod val="75000"/>
            </a:schemeClr>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1" name="AutoShape 9">
            <a:extLst>
              <a:ext uri="{FF2B5EF4-FFF2-40B4-BE49-F238E27FC236}">
                <a16:creationId xmlns:a16="http://schemas.microsoft.com/office/drawing/2014/main" id="{66C28CEC-CAFE-3F42-BF40-7AE781CEFBD1}"/>
              </a:ext>
            </a:extLst>
          </p:cNvPr>
          <p:cNvSpPr>
            <a:spLocks/>
          </p:cNvSpPr>
          <p:nvPr/>
        </p:nvSpPr>
        <p:spPr bwMode="auto">
          <a:xfrm>
            <a:off x="7789475" y="2327974"/>
            <a:ext cx="1567029" cy="244735"/>
          </a:xfrm>
          <a:prstGeom prst="roundRect">
            <a:avLst>
              <a:gd name="adj" fmla="val 50000"/>
            </a:avLst>
          </a:prstGeom>
          <a:solidFill>
            <a:schemeClr val="accent3">
              <a:lumMod val="50000"/>
            </a:schemeClr>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2" name="AutoShape 10">
            <a:extLst>
              <a:ext uri="{FF2B5EF4-FFF2-40B4-BE49-F238E27FC236}">
                <a16:creationId xmlns:a16="http://schemas.microsoft.com/office/drawing/2014/main" id="{94F26D1C-3E1B-6945-91AC-3758D4FCBE2D}"/>
              </a:ext>
            </a:extLst>
          </p:cNvPr>
          <p:cNvSpPr>
            <a:spLocks/>
          </p:cNvSpPr>
          <p:nvPr/>
        </p:nvSpPr>
        <p:spPr bwMode="auto">
          <a:xfrm>
            <a:off x="6703322" y="2328630"/>
            <a:ext cx="1453555" cy="247183"/>
          </a:xfrm>
          <a:prstGeom prst="roundRect">
            <a:avLst>
              <a:gd name="adj" fmla="val 50000"/>
            </a:avLst>
          </a:prstGeom>
          <a:solidFill>
            <a:schemeClr val="accent3"/>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3" name="AutoShape 11">
            <a:extLst>
              <a:ext uri="{FF2B5EF4-FFF2-40B4-BE49-F238E27FC236}">
                <a16:creationId xmlns:a16="http://schemas.microsoft.com/office/drawing/2014/main" id="{5F196711-107B-CE41-BABC-1D419FFFDA32}"/>
              </a:ext>
            </a:extLst>
          </p:cNvPr>
          <p:cNvSpPr>
            <a:spLocks/>
          </p:cNvSpPr>
          <p:nvPr/>
        </p:nvSpPr>
        <p:spPr bwMode="auto">
          <a:xfrm>
            <a:off x="5503045" y="2329853"/>
            <a:ext cx="1319811" cy="244735"/>
          </a:xfrm>
          <a:prstGeom prst="roundRect">
            <a:avLst>
              <a:gd name="adj" fmla="val 50000"/>
            </a:avLst>
          </a:prstGeom>
          <a:solidFill>
            <a:schemeClr val="accent3">
              <a:lumMod val="75000"/>
            </a:schemeClr>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b="1" dirty="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4" name="AutoShape 13">
            <a:extLst>
              <a:ext uri="{FF2B5EF4-FFF2-40B4-BE49-F238E27FC236}">
                <a16:creationId xmlns:a16="http://schemas.microsoft.com/office/drawing/2014/main" id="{95F52EF0-8693-394E-98C0-85E30F590DB0}"/>
              </a:ext>
            </a:extLst>
          </p:cNvPr>
          <p:cNvSpPr>
            <a:spLocks/>
          </p:cNvSpPr>
          <p:nvPr/>
        </p:nvSpPr>
        <p:spPr bwMode="auto">
          <a:xfrm>
            <a:off x="5350833" y="2215080"/>
            <a:ext cx="457200" cy="4572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lumMod val="75000"/>
            </a:schemeClr>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5" name="AutoShape 14">
            <a:extLst>
              <a:ext uri="{FF2B5EF4-FFF2-40B4-BE49-F238E27FC236}">
                <a16:creationId xmlns:a16="http://schemas.microsoft.com/office/drawing/2014/main" id="{245F024D-A5F5-FE43-80F4-1B6D3172734B}"/>
              </a:ext>
            </a:extLst>
          </p:cNvPr>
          <p:cNvSpPr>
            <a:spLocks/>
          </p:cNvSpPr>
          <p:nvPr/>
        </p:nvSpPr>
        <p:spPr bwMode="auto">
          <a:xfrm>
            <a:off x="5465411" y="2329968"/>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6" name="AutoShape 16">
            <a:extLst>
              <a:ext uri="{FF2B5EF4-FFF2-40B4-BE49-F238E27FC236}">
                <a16:creationId xmlns:a16="http://schemas.microsoft.com/office/drawing/2014/main" id="{68226540-C6C3-E848-A001-16494DB03E36}"/>
              </a:ext>
            </a:extLst>
          </p:cNvPr>
          <p:cNvSpPr>
            <a:spLocks/>
          </p:cNvSpPr>
          <p:nvPr/>
        </p:nvSpPr>
        <p:spPr bwMode="auto">
          <a:xfrm>
            <a:off x="9199087" y="2215080"/>
            <a:ext cx="457200" cy="4572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lumMod val="75000"/>
            </a:schemeClr>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7" name="AutoShape 17">
            <a:extLst>
              <a:ext uri="{FF2B5EF4-FFF2-40B4-BE49-F238E27FC236}">
                <a16:creationId xmlns:a16="http://schemas.microsoft.com/office/drawing/2014/main" id="{3621CCF1-EDFD-D54F-BD9D-889B92CCA4F7}"/>
              </a:ext>
            </a:extLst>
          </p:cNvPr>
          <p:cNvSpPr>
            <a:spLocks/>
          </p:cNvSpPr>
          <p:nvPr/>
        </p:nvSpPr>
        <p:spPr bwMode="auto">
          <a:xfrm>
            <a:off x="9307752" y="2329968"/>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8" name="AutoShape 19">
            <a:extLst>
              <a:ext uri="{FF2B5EF4-FFF2-40B4-BE49-F238E27FC236}">
                <a16:creationId xmlns:a16="http://schemas.microsoft.com/office/drawing/2014/main" id="{51747032-1911-C84C-80AB-61A050C875C8}"/>
              </a:ext>
            </a:extLst>
          </p:cNvPr>
          <p:cNvSpPr>
            <a:spLocks/>
          </p:cNvSpPr>
          <p:nvPr/>
        </p:nvSpPr>
        <p:spPr bwMode="auto">
          <a:xfrm>
            <a:off x="6669313" y="2215081"/>
            <a:ext cx="457200" cy="4572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9" name="AutoShape 20">
            <a:extLst>
              <a:ext uri="{FF2B5EF4-FFF2-40B4-BE49-F238E27FC236}">
                <a16:creationId xmlns:a16="http://schemas.microsoft.com/office/drawing/2014/main" id="{27887210-003D-6A43-AD5E-F3308772DEEB}"/>
              </a:ext>
            </a:extLst>
          </p:cNvPr>
          <p:cNvSpPr>
            <a:spLocks/>
          </p:cNvSpPr>
          <p:nvPr/>
        </p:nvSpPr>
        <p:spPr bwMode="auto">
          <a:xfrm>
            <a:off x="6777978" y="2329967"/>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0" name="AutoShape 28">
            <a:extLst>
              <a:ext uri="{FF2B5EF4-FFF2-40B4-BE49-F238E27FC236}">
                <a16:creationId xmlns:a16="http://schemas.microsoft.com/office/drawing/2014/main" id="{931785D5-DDFA-4245-8BAD-8A5CC3FE8D39}"/>
              </a:ext>
            </a:extLst>
          </p:cNvPr>
          <p:cNvSpPr>
            <a:spLocks/>
          </p:cNvSpPr>
          <p:nvPr/>
        </p:nvSpPr>
        <p:spPr bwMode="auto">
          <a:xfrm>
            <a:off x="7949906" y="2215080"/>
            <a:ext cx="457200" cy="4572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lumMod val="50000"/>
            </a:schemeClr>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1" name="AutoShape 29">
            <a:extLst>
              <a:ext uri="{FF2B5EF4-FFF2-40B4-BE49-F238E27FC236}">
                <a16:creationId xmlns:a16="http://schemas.microsoft.com/office/drawing/2014/main" id="{4742D5F0-CAAD-8F49-B11D-1F3F724480AE}"/>
              </a:ext>
            </a:extLst>
          </p:cNvPr>
          <p:cNvSpPr>
            <a:spLocks/>
          </p:cNvSpPr>
          <p:nvPr/>
        </p:nvSpPr>
        <p:spPr bwMode="auto">
          <a:xfrm>
            <a:off x="8064984" y="2329968"/>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6" name="AutoShape 16">
            <a:extLst>
              <a:ext uri="{FF2B5EF4-FFF2-40B4-BE49-F238E27FC236}">
                <a16:creationId xmlns:a16="http://schemas.microsoft.com/office/drawing/2014/main" id="{BA4C85C2-0655-F144-AD37-11A12EE6619C}"/>
              </a:ext>
            </a:extLst>
          </p:cNvPr>
          <p:cNvSpPr>
            <a:spLocks/>
          </p:cNvSpPr>
          <p:nvPr/>
        </p:nvSpPr>
        <p:spPr bwMode="auto">
          <a:xfrm>
            <a:off x="10448268" y="2219706"/>
            <a:ext cx="457200" cy="4572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7" name="AutoShape 17">
            <a:extLst>
              <a:ext uri="{FF2B5EF4-FFF2-40B4-BE49-F238E27FC236}">
                <a16:creationId xmlns:a16="http://schemas.microsoft.com/office/drawing/2014/main" id="{94634672-F8EA-FE48-AB21-5D98206B2E1F}"/>
              </a:ext>
            </a:extLst>
          </p:cNvPr>
          <p:cNvSpPr>
            <a:spLocks/>
          </p:cNvSpPr>
          <p:nvPr/>
        </p:nvSpPr>
        <p:spPr bwMode="auto">
          <a:xfrm>
            <a:off x="10562568" y="2332745"/>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9" name="Text Placeholder 48">
            <a:extLst>
              <a:ext uri="{FF2B5EF4-FFF2-40B4-BE49-F238E27FC236}">
                <a16:creationId xmlns:a16="http://schemas.microsoft.com/office/drawing/2014/main" id="{D47893E1-36B4-A645-843E-6278C03BD511}"/>
              </a:ext>
            </a:extLst>
          </p:cNvPr>
          <p:cNvSpPr>
            <a:spLocks noGrp="1"/>
          </p:cNvSpPr>
          <p:nvPr>
            <p:ph type="body" sz="quarter" idx="11" hasCustomPrompt="1"/>
          </p:nvPr>
        </p:nvSpPr>
        <p:spPr>
          <a:xfrm>
            <a:off x="621275" y="2371274"/>
            <a:ext cx="954257" cy="169863"/>
          </a:xfrm>
        </p:spPr>
        <p:txBody>
          <a:bodyPr lIns="0" tIns="0" rIns="0" bIns="0" anchor="ctr" anchorCtr="0">
            <a:noAutofit/>
          </a:bodyPr>
          <a:lstStyle>
            <a:lvl1pPr marL="0" indent="0" algn="ctr">
              <a:buNone/>
              <a:defRPr sz="1100" b="1">
                <a:solidFill>
                  <a:schemeClr val="bg1"/>
                </a:solidFill>
              </a:defRPr>
            </a:lvl1pPr>
          </a:lstStyle>
          <a:p>
            <a:pPr lvl="0"/>
            <a:r>
              <a:rPr lang="en-US" dirty="0"/>
              <a:t>Text</a:t>
            </a:r>
          </a:p>
        </p:txBody>
      </p:sp>
      <p:sp>
        <p:nvSpPr>
          <p:cNvPr id="50" name="Text Placeholder 48">
            <a:extLst>
              <a:ext uri="{FF2B5EF4-FFF2-40B4-BE49-F238E27FC236}">
                <a16:creationId xmlns:a16="http://schemas.microsoft.com/office/drawing/2014/main" id="{AF244578-4DA9-DB40-BFB7-0BAE0A29F97B}"/>
              </a:ext>
            </a:extLst>
          </p:cNvPr>
          <p:cNvSpPr>
            <a:spLocks noGrp="1"/>
          </p:cNvSpPr>
          <p:nvPr>
            <p:ph type="body" sz="quarter" idx="12" hasCustomPrompt="1"/>
          </p:nvPr>
        </p:nvSpPr>
        <p:spPr>
          <a:xfrm>
            <a:off x="1943196" y="2371274"/>
            <a:ext cx="954257" cy="169863"/>
          </a:xfrm>
        </p:spPr>
        <p:txBody>
          <a:bodyPr lIns="0" tIns="0" rIns="0" bIns="0" anchor="ctr" anchorCtr="0">
            <a:noAutofit/>
          </a:bodyPr>
          <a:lstStyle>
            <a:lvl1pPr marL="0" indent="0" algn="ctr">
              <a:buNone/>
              <a:defRPr sz="1100" b="1">
                <a:solidFill>
                  <a:schemeClr val="bg1"/>
                </a:solidFill>
              </a:defRPr>
            </a:lvl1pPr>
          </a:lstStyle>
          <a:p>
            <a:pPr lvl="0"/>
            <a:r>
              <a:rPr lang="en-US" dirty="0"/>
              <a:t>Text</a:t>
            </a:r>
          </a:p>
        </p:txBody>
      </p:sp>
      <p:sp>
        <p:nvSpPr>
          <p:cNvPr id="52" name="Text Placeholder 48">
            <a:extLst>
              <a:ext uri="{FF2B5EF4-FFF2-40B4-BE49-F238E27FC236}">
                <a16:creationId xmlns:a16="http://schemas.microsoft.com/office/drawing/2014/main" id="{92AB3FD1-9FD4-274B-B8C2-A83B07D0C60F}"/>
              </a:ext>
            </a:extLst>
          </p:cNvPr>
          <p:cNvSpPr>
            <a:spLocks noGrp="1"/>
          </p:cNvSpPr>
          <p:nvPr>
            <p:ph type="body" sz="quarter" idx="13" hasCustomPrompt="1"/>
          </p:nvPr>
        </p:nvSpPr>
        <p:spPr>
          <a:xfrm>
            <a:off x="3275849" y="2371274"/>
            <a:ext cx="855888" cy="169863"/>
          </a:xfrm>
        </p:spPr>
        <p:txBody>
          <a:bodyPr lIns="0" tIns="0" rIns="0" bIns="0" anchor="ctr" anchorCtr="0">
            <a:noAutofit/>
          </a:bodyPr>
          <a:lstStyle>
            <a:lvl1pPr marL="0" indent="0" algn="ctr">
              <a:buNone/>
              <a:defRPr sz="1100" b="1">
                <a:solidFill>
                  <a:schemeClr val="bg1"/>
                </a:solidFill>
              </a:defRPr>
            </a:lvl1pPr>
          </a:lstStyle>
          <a:p>
            <a:pPr lvl="0"/>
            <a:r>
              <a:rPr lang="en-US" dirty="0"/>
              <a:t>Text</a:t>
            </a:r>
          </a:p>
        </p:txBody>
      </p:sp>
      <p:sp>
        <p:nvSpPr>
          <p:cNvPr id="53" name="Text Placeholder 48">
            <a:extLst>
              <a:ext uri="{FF2B5EF4-FFF2-40B4-BE49-F238E27FC236}">
                <a16:creationId xmlns:a16="http://schemas.microsoft.com/office/drawing/2014/main" id="{AF412E7F-798D-3F46-857F-88419F0A4171}"/>
              </a:ext>
            </a:extLst>
          </p:cNvPr>
          <p:cNvSpPr>
            <a:spLocks noGrp="1"/>
          </p:cNvSpPr>
          <p:nvPr>
            <p:ph type="body" sz="quarter" idx="14" hasCustomPrompt="1"/>
          </p:nvPr>
        </p:nvSpPr>
        <p:spPr>
          <a:xfrm>
            <a:off x="4502995" y="2371274"/>
            <a:ext cx="855888" cy="169863"/>
          </a:xfrm>
        </p:spPr>
        <p:txBody>
          <a:bodyPr lIns="0" tIns="0" rIns="0" bIns="0" anchor="ctr" anchorCtr="0">
            <a:noAutofit/>
          </a:bodyPr>
          <a:lstStyle>
            <a:lvl1pPr marL="0" indent="0" algn="ctr">
              <a:buNone/>
              <a:defRPr sz="1100" b="1">
                <a:solidFill>
                  <a:schemeClr val="bg1"/>
                </a:solidFill>
              </a:defRPr>
            </a:lvl1pPr>
          </a:lstStyle>
          <a:p>
            <a:pPr lvl="0"/>
            <a:r>
              <a:rPr lang="en-US" dirty="0"/>
              <a:t>Text</a:t>
            </a:r>
          </a:p>
        </p:txBody>
      </p:sp>
      <p:sp>
        <p:nvSpPr>
          <p:cNvPr id="55" name="Text Placeholder 48">
            <a:extLst>
              <a:ext uri="{FF2B5EF4-FFF2-40B4-BE49-F238E27FC236}">
                <a16:creationId xmlns:a16="http://schemas.microsoft.com/office/drawing/2014/main" id="{8188F90E-EF73-B24F-8B4B-332DC5CD3A4A}"/>
              </a:ext>
            </a:extLst>
          </p:cNvPr>
          <p:cNvSpPr>
            <a:spLocks noGrp="1"/>
          </p:cNvSpPr>
          <p:nvPr>
            <p:ph type="body" sz="quarter" idx="15" hasCustomPrompt="1"/>
          </p:nvPr>
        </p:nvSpPr>
        <p:spPr>
          <a:xfrm>
            <a:off x="5756445" y="2371274"/>
            <a:ext cx="916522" cy="169863"/>
          </a:xfrm>
        </p:spPr>
        <p:txBody>
          <a:bodyPr lIns="0" tIns="0" rIns="0" bIns="0" anchor="ctr" anchorCtr="0">
            <a:noAutofit/>
          </a:bodyPr>
          <a:lstStyle>
            <a:lvl1pPr marL="0" indent="0" algn="ctr">
              <a:buNone/>
              <a:defRPr sz="1100" b="1">
                <a:solidFill>
                  <a:schemeClr val="bg1"/>
                </a:solidFill>
              </a:defRPr>
            </a:lvl1pPr>
          </a:lstStyle>
          <a:p>
            <a:pPr lvl="0"/>
            <a:r>
              <a:rPr lang="en-US" dirty="0"/>
              <a:t>Text</a:t>
            </a:r>
          </a:p>
        </p:txBody>
      </p:sp>
      <p:sp>
        <p:nvSpPr>
          <p:cNvPr id="56" name="Text Placeholder 48">
            <a:extLst>
              <a:ext uri="{FF2B5EF4-FFF2-40B4-BE49-F238E27FC236}">
                <a16:creationId xmlns:a16="http://schemas.microsoft.com/office/drawing/2014/main" id="{A512A608-0F38-844D-AB6D-D3CB3D025D42}"/>
              </a:ext>
            </a:extLst>
          </p:cNvPr>
          <p:cNvSpPr>
            <a:spLocks noGrp="1"/>
          </p:cNvSpPr>
          <p:nvPr>
            <p:ph type="body" sz="quarter" idx="16" hasCustomPrompt="1"/>
          </p:nvPr>
        </p:nvSpPr>
        <p:spPr>
          <a:xfrm>
            <a:off x="7046942" y="2371274"/>
            <a:ext cx="916522" cy="169863"/>
          </a:xfrm>
        </p:spPr>
        <p:txBody>
          <a:bodyPr lIns="0" tIns="0" rIns="0" bIns="0" anchor="ctr" anchorCtr="0">
            <a:noAutofit/>
          </a:bodyPr>
          <a:lstStyle>
            <a:lvl1pPr marL="0" indent="0" algn="ctr">
              <a:buNone/>
              <a:defRPr sz="1100" b="1">
                <a:solidFill>
                  <a:schemeClr val="bg1"/>
                </a:solidFill>
              </a:defRPr>
            </a:lvl1pPr>
          </a:lstStyle>
          <a:p>
            <a:pPr lvl="0"/>
            <a:r>
              <a:rPr lang="en-US" dirty="0"/>
              <a:t>Text</a:t>
            </a:r>
          </a:p>
        </p:txBody>
      </p:sp>
      <p:sp>
        <p:nvSpPr>
          <p:cNvPr id="57" name="Text Placeholder 48">
            <a:extLst>
              <a:ext uri="{FF2B5EF4-FFF2-40B4-BE49-F238E27FC236}">
                <a16:creationId xmlns:a16="http://schemas.microsoft.com/office/drawing/2014/main" id="{42A4EE78-73F6-DA41-8C4A-76399825F353}"/>
              </a:ext>
            </a:extLst>
          </p:cNvPr>
          <p:cNvSpPr>
            <a:spLocks noGrp="1"/>
          </p:cNvSpPr>
          <p:nvPr>
            <p:ph type="body" sz="quarter" idx="17" hasCustomPrompt="1"/>
          </p:nvPr>
        </p:nvSpPr>
        <p:spPr>
          <a:xfrm>
            <a:off x="8324106" y="2371274"/>
            <a:ext cx="916522" cy="169863"/>
          </a:xfrm>
        </p:spPr>
        <p:txBody>
          <a:bodyPr lIns="0" tIns="0" rIns="0" bIns="0" anchor="ctr" anchorCtr="0">
            <a:noAutofit/>
          </a:bodyPr>
          <a:lstStyle>
            <a:lvl1pPr marL="0" indent="0" algn="ctr">
              <a:buNone/>
              <a:defRPr sz="1100" b="1">
                <a:solidFill>
                  <a:schemeClr val="bg1"/>
                </a:solidFill>
              </a:defRPr>
            </a:lvl1pPr>
          </a:lstStyle>
          <a:p>
            <a:pPr lvl="0"/>
            <a:r>
              <a:rPr lang="en-US" dirty="0"/>
              <a:t>Text</a:t>
            </a:r>
          </a:p>
        </p:txBody>
      </p:sp>
      <p:sp>
        <p:nvSpPr>
          <p:cNvPr id="58" name="Text Placeholder 48">
            <a:extLst>
              <a:ext uri="{FF2B5EF4-FFF2-40B4-BE49-F238E27FC236}">
                <a16:creationId xmlns:a16="http://schemas.microsoft.com/office/drawing/2014/main" id="{F2100670-FE52-D54D-9B19-76A7D1808D52}"/>
              </a:ext>
            </a:extLst>
          </p:cNvPr>
          <p:cNvSpPr>
            <a:spLocks noGrp="1"/>
          </p:cNvSpPr>
          <p:nvPr>
            <p:ph type="body" sz="quarter" idx="18" hasCustomPrompt="1"/>
          </p:nvPr>
        </p:nvSpPr>
        <p:spPr>
          <a:xfrm>
            <a:off x="9546365" y="2371274"/>
            <a:ext cx="916522" cy="169863"/>
          </a:xfrm>
        </p:spPr>
        <p:txBody>
          <a:bodyPr lIns="0" tIns="0" rIns="0" bIns="0" anchor="ctr" anchorCtr="0">
            <a:noAutofit/>
          </a:bodyPr>
          <a:lstStyle>
            <a:lvl1pPr marL="0" indent="0" algn="ctr">
              <a:buNone/>
              <a:defRPr sz="1100" b="1">
                <a:solidFill>
                  <a:schemeClr val="bg1"/>
                </a:solidFill>
              </a:defRPr>
            </a:lvl1pPr>
          </a:lstStyle>
          <a:p>
            <a:pPr lvl="0"/>
            <a:r>
              <a:rPr lang="en-US" dirty="0"/>
              <a:t>Text</a:t>
            </a:r>
          </a:p>
        </p:txBody>
      </p:sp>
      <p:sp>
        <p:nvSpPr>
          <p:cNvPr id="59" name="Text Placeholder 48">
            <a:extLst>
              <a:ext uri="{FF2B5EF4-FFF2-40B4-BE49-F238E27FC236}">
                <a16:creationId xmlns:a16="http://schemas.microsoft.com/office/drawing/2014/main" id="{4F8E1EAC-3446-0843-AFA6-4526F2440747}"/>
              </a:ext>
            </a:extLst>
          </p:cNvPr>
          <p:cNvSpPr>
            <a:spLocks noGrp="1"/>
          </p:cNvSpPr>
          <p:nvPr>
            <p:ph type="body" sz="quarter" idx="19" hasCustomPrompt="1"/>
          </p:nvPr>
        </p:nvSpPr>
        <p:spPr>
          <a:xfrm>
            <a:off x="10865108" y="2371274"/>
            <a:ext cx="941846" cy="169863"/>
          </a:xfrm>
        </p:spPr>
        <p:txBody>
          <a:bodyPr lIns="0" tIns="0" rIns="0" bIns="0" anchor="ctr" anchorCtr="0">
            <a:noAutofit/>
          </a:bodyPr>
          <a:lstStyle>
            <a:lvl1pPr marL="0" indent="0" algn="ctr">
              <a:buNone/>
              <a:defRPr sz="1100" b="1">
                <a:solidFill>
                  <a:schemeClr val="bg1"/>
                </a:solidFill>
              </a:defRPr>
            </a:lvl1pPr>
          </a:lstStyle>
          <a:p>
            <a:pPr lvl="0"/>
            <a:r>
              <a:rPr lang="en-US" dirty="0"/>
              <a:t>Text</a:t>
            </a:r>
          </a:p>
        </p:txBody>
      </p:sp>
      <p:sp>
        <p:nvSpPr>
          <p:cNvPr id="61" name="Content Placeholder 60">
            <a:extLst>
              <a:ext uri="{FF2B5EF4-FFF2-40B4-BE49-F238E27FC236}">
                <a16:creationId xmlns:a16="http://schemas.microsoft.com/office/drawing/2014/main" id="{067FB145-7679-6D47-A806-C7B8F917A58C}"/>
              </a:ext>
            </a:extLst>
          </p:cNvPr>
          <p:cNvSpPr>
            <a:spLocks noGrp="1"/>
          </p:cNvSpPr>
          <p:nvPr>
            <p:ph sz="quarter" idx="20"/>
          </p:nvPr>
        </p:nvSpPr>
        <p:spPr>
          <a:xfrm>
            <a:off x="838200" y="3118980"/>
            <a:ext cx="5117926" cy="2993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2" name="Content Placeholder 60">
            <a:extLst>
              <a:ext uri="{FF2B5EF4-FFF2-40B4-BE49-F238E27FC236}">
                <a16:creationId xmlns:a16="http://schemas.microsoft.com/office/drawing/2014/main" id="{A7D6A167-A605-664E-9F49-EC3629DD4704}"/>
              </a:ext>
            </a:extLst>
          </p:cNvPr>
          <p:cNvSpPr>
            <a:spLocks noGrp="1"/>
          </p:cNvSpPr>
          <p:nvPr>
            <p:ph sz="quarter" idx="21"/>
          </p:nvPr>
        </p:nvSpPr>
        <p:spPr>
          <a:xfrm>
            <a:off x="6235874" y="3118980"/>
            <a:ext cx="5117926" cy="2993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Box 50">
            <a:extLst>
              <a:ext uri="{FF2B5EF4-FFF2-40B4-BE49-F238E27FC236}">
                <a16:creationId xmlns:a16="http://schemas.microsoft.com/office/drawing/2014/main" id="{83AD4DC8-8420-AF4F-BAC4-C8E06430D026}"/>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33702756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color Timeline">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9A2FB1B2-BB29-EC4C-BA1F-DA1AA9D51B9B}"/>
              </a:ext>
            </a:extLst>
          </p:cNvPr>
          <p:cNvGrpSpPr/>
          <p:nvPr userDrawn="1"/>
        </p:nvGrpSpPr>
        <p:grpSpPr>
          <a:xfrm>
            <a:off x="0" y="6310859"/>
            <a:ext cx="12192001" cy="547141"/>
            <a:chOff x="0" y="6310859"/>
            <a:chExt cx="12192001" cy="547141"/>
          </a:xfrm>
        </p:grpSpPr>
        <p:sp>
          <p:nvSpPr>
            <p:cNvPr id="73" name="Freeform 11">
              <a:extLst>
                <a:ext uri="{FF2B5EF4-FFF2-40B4-BE49-F238E27FC236}">
                  <a16:creationId xmlns:a16="http://schemas.microsoft.com/office/drawing/2014/main" id="{E1D1497D-4C5C-B544-B489-6730E2606490}"/>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10">
              <a:extLst>
                <a:ext uri="{FF2B5EF4-FFF2-40B4-BE49-F238E27FC236}">
                  <a16:creationId xmlns:a16="http://schemas.microsoft.com/office/drawing/2014/main" id="{0DDB060B-3A16-4A44-AB58-5482CF5C8608}"/>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67075E0D-D5D1-4340-9BC7-EB1FB3BE48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ADA0B8FF-ADA3-0540-8ABE-9C71AD939A53}"/>
              </a:ext>
            </a:extLst>
          </p:cNvPr>
          <p:cNvSpPr>
            <a:spLocks noGrp="1"/>
          </p:cNvSpPr>
          <p:nvPr>
            <p:ph type="title" hasCustomPrompt="1"/>
          </p:nvPr>
        </p:nvSpPr>
        <p:spPr/>
        <p:txBody>
          <a:bodyPr/>
          <a:lstStyle/>
          <a:p>
            <a:r>
              <a:rPr lang="en-US" dirty="0"/>
              <a:t>Multicolor Timeline</a:t>
            </a:r>
          </a:p>
        </p:txBody>
      </p:sp>
      <p:cxnSp>
        <p:nvCxnSpPr>
          <p:cNvPr id="4" name="Straight Connector 3">
            <a:extLst>
              <a:ext uri="{FF2B5EF4-FFF2-40B4-BE49-F238E27FC236}">
                <a16:creationId xmlns:a16="http://schemas.microsoft.com/office/drawing/2014/main" id="{56B21E7C-BDFC-BE43-82C0-D1D9ED20E8DC}"/>
              </a:ext>
            </a:extLst>
          </p:cNvPr>
          <p:cNvCxnSpPr>
            <a:cxnSpLocks/>
          </p:cNvCxnSpPr>
          <p:nvPr userDrawn="1"/>
        </p:nvCxnSpPr>
        <p:spPr>
          <a:xfrm>
            <a:off x="9422052" y="3546900"/>
            <a:ext cx="0" cy="1336460"/>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7DD0E9D-76B7-CC45-9D3B-C96267FB56AA}"/>
              </a:ext>
            </a:extLst>
          </p:cNvPr>
          <p:cNvCxnSpPr>
            <a:cxnSpLocks/>
          </p:cNvCxnSpPr>
          <p:nvPr userDrawn="1"/>
        </p:nvCxnSpPr>
        <p:spPr>
          <a:xfrm>
            <a:off x="4363432" y="3546900"/>
            <a:ext cx="0" cy="1835132"/>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8322020-61A5-C844-A2D4-907B4BFC8185}"/>
              </a:ext>
            </a:extLst>
          </p:cNvPr>
          <p:cNvCxnSpPr>
            <a:cxnSpLocks/>
          </p:cNvCxnSpPr>
          <p:nvPr userDrawn="1"/>
        </p:nvCxnSpPr>
        <p:spPr>
          <a:xfrm>
            <a:off x="1782687" y="3622666"/>
            <a:ext cx="0" cy="123319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7" name="AutoShape 8">
            <a:extLst>
              <a:ext uri="{FF2B5EF4-FFF2-40B4-BE49-F238E27FC236}">
                <a16:creationId xmlns:a16="http://schemas.microsoft.com/office/drawing/2014/main" id="{CD9DE83D-F059-5A46-86F0-4AA5BC2F9E11}"/>
              </a:ext>
            </a:extLst>
          </p:cNvPr>
          <p:cNvSpPr>
            <a:spLocks/>
          </p:cNvSpPr>
          <p:nvPr userDrawn="1"/>
        </p:nvSpPr>
        <p:spPr bwMode="auto">
          <a:xfrm>
            <a:off x="10562568" y="3402385"/>
            <a:ext cx="1337592" cy="247781"/>
          </a:xfrm>
          <a:prstGeom prst="roundRect">
            <a:avLst>
              <a:gd name="adj" fmla="val 50000"/>
            </a:avLst>
          </a:prstGeom>
          <a:solidFill>
            <a:schemeClr val="accent1">
              <a:lumMod val="75000"/>
            </a:schemeClr>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8" name="AutoShape 8">
            <a:extLst>
              <a:ext uri="{FF2B5EF4-FFF2-40B4-BE49-F238E27FC236}">
                <a16:creationId xmlns:a16="http://schemas.microsoft.com/office/drawing/2014/main" id="{DD68073A-E42B-C742-AA82-EAE6726F29C1}"/>
              </a:ext>
            </a:extLst>
          </p:cNvPr>
          <p:cNvSpPr>
            <a:spLocks/>
          </p:cNvSpPr>
          <p:nvPr userDrawn="1"/>
        </p:nvSpPr>
        <p:spPr bwMode="auto">
          <a:xfrm>
            <a:off x="3950842" y="3397481"/>
            <a:ext cx="1639839" cy="247781"/>
          </a:xfrm>
          <a:prstGeom prst="roundRect">
            <a:avLst>
              <a:gd name="adj" fmla="val 50000"/>
            </a:avLst>
          </a:prstGeom>
          <a:solidFill>
            <a:schemeClr val="accent4"/>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9" name="AutoShape 9">
            <a:extLst>
              <a:ext uri="{FF2B5EF4-FFF2-40B4-BE49-F238E27FC236}">
                <a16:creationId xmlns:a16="http://schemas.microsoft.com/office/drawing/2014/main" id="{DD4BCF3D-1C9F-0544-B4AE-F849B3E5E1D2}"/>
              </a:ext>
            </a:extLst>
          </p:cNvPr>
          <p:cNvSpPr>
            <a:spLocks/>
          </p:cNvSpPr>
          <p:nvPr userDrawn="1"/>
        </p:nvSpPr>
        <p:spPr bwMode="auto">
          <a:xfrm>
            <a:off x="2719601" y="3398469"/>
            <a:ext cx="1567029" cy="244736"/>
          </a:xfrm>
          <a:prstGeom prst="roundRect">
            <a:avLst>
              <a:gd name="adj" fmla="val 50000"/>
            </a:avLst>
          </a:prstGeom>
          <a:solidFill>
            <a:schemeClr val="accent3"/>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0" name="AutoShape 10">
            <a:extLst>
              <a:ext uri="{FF2B5EF4-FFF2-40B4-BE49-F238E27FC236}">
                <a16:creationId xmlns:a16="http://schemas.microsoft.com/office/drawing/2014/main" id="{2FD053B0-B5EB-2F4C-93F5-5E9039E940FA}"/>
              </a:ext>
            </a:extLst>
          </p:cNvPr>
          <p:cNvSpPr>
            <a:spLocks/>
          </p:cNvSpPr>
          <p:nvPr userDrawn="1"/>
        </p:nvSpPr>
        <p:spPr bwMode="auto">
          <a:xfrm>
            <a:off x="1585323" y="3399125"/>
            <a:ext cx="1453555" cy="247183"/>
          </a:xfrm>
          <a:prstGeom prst="roundRect">
            <a:avLst>
              <a:gd name="adj" fmla="val 50000"/>
            </a:avLst>
          </a:prstGeom>
          <a:solidFill>
            <a:schemeClr val="accent2"/>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1" name="AutoShape 11">
            <a:extLst>
              <a:ext uri="{FF2B5EF4-FFF2-40B4-BE49-F238E27FC236}">
                <a16:creationId xmlns:a16="http://schemas.microsoft.com/office/drawing/2014/main" id="{9653B95A-715D-D54B-8A5F-E807EF159953}"/>
              </a:ext>
            </a:extLst>
          </p:cNvPr>
          <p:cNvSpPr>
            <a:spLocks/>
          </p:cNvSpPr>
          <p:nvPr userDrawn="1"/>
        </p:nvSpPr>
        <p:spPr bwMode="auto">
          <a:xfrm>
            <a:off x="385046" y="3400348"/>
            <a:ext cx="1319811" cy="244736"/>
          </a:xfrm>
          <a:prstGeom prst="roundRect">
            <a:avLst>
              <a:gd name="adj" fmla="val 50000"/>
            </a:avLst>
          </a:prstGeom>
          <a:solidFill>
            <a:schemeClr val="accent4"/>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b="1" dirty="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nvGrpSpPr>
          <p:cNvPr id="12" name="Group 11">
            <a:extLst>
              <a:ext uri="{FF2B5EF4-FFF2-40B4-BE49-F238E27FC236}">
                <a16:creationId xmlns:a16="http://schemas.microsoft.com/office/drawing/2014/main" id="{D6016F37-C39F-F746-AD7C-BAEA1750B7B6}"/>
              </a:ext>
            </a:extLst>
          </p:cNvPr>
          <p:cNvGrpSpPr/>
          <p:nvPr userDrawn="1"/>
        </p:nvGrpSpPr>
        <p:grpSpPr>
          <a:xfrm>
            <a:off x="239939" y="3292236"/>
            <a:ext cx="457200" cy="457200"/>
            <a:chOff x="1937748" y="7082771"/>
            <a:chExt cx="1722587" cy="757616"/>
          </a:xfrm>
        </p:grpSpPr>
        <p:sp>
          <p:nvSpPr>
            <p:cNvPr id="13" name="AutoShape 13">
              <a:extLst>
                <a:ext uri="{FF2B5EF4-FFF2-40B4-BE49-F238E27FC236}">
                  <a16:creationId xmlns:a16="http://schemas.microsoft.com/office/drawing/2014/main" id="{F2E77CF4-CC23-2F47-B8D5-4102EDBB0462}"/>
                </a:ext>
              </a:extLst>
            </p:cNvPr>
            <p:cNvSpPr>
              <a:spLocks/>
            </p:cNvSpPr>
            <p:nvPr/>
          </p:nvSpPr>
          <p:spPr bwMode="auto">
            <a:xfrm>
              <a:off x="1937748" y="7082771"/>
              <a:ext cx="1722587" cy="7576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4" name="AutoShape 14">
              <a:extLst>
                <a:ext uri="{FF2B5EF4-FFF2-40B4-BE49-F238E27FC236}">
                  <a16:creationId xmlns:a16="http://schemas.microsoft.com/office/drawing/2014/main" id="{68F8D632-B2C3-794D-ACA9-F0CB8F7482B4}"/>
                </a:ext>
              </a:extLst>
            </p:cNvPr>
            <p:cNvSpPr>
              <a:spLocks/>
            </p:cNvSpPr>
            <p:nvPr/>
          </p:nvSpPr>
          <p:spPr bwMode="auto">
            <a:xfrm>
              <a:off x="2385074" y="7274324"/>
              <a:ext cx="861294" cy="3788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15" name="Group 14">
            <a:extLst>
              <a:ext uri="{FF2B5EF4-FFF2-40B4-BE49-F238E27FC236}">
                <a16:creationId xmlns:a16="http://schemas.microsoft.com/office/drawing/2014/main" id="{922DB95D-6EE9-D741-BC90-DE36B6D323EA}"/>
              </a:ext>
            </a:extLst>
          </p:cNvPr>
          <p:cNvGrpSpPr/>
          <p:nvPr userDrawn="1"/>
        </p:nvGrpSpPr>
        <p:grpSpPr>
          <a:xfrm>
            <a:off x="4143193" y="3292236"/>
            <a:ext cx="457200" cy="457200"/>
            <a:chOff x="16866797" y="7082771"/>
            <a:chExt cx="1722587" cy="757616"/>
          </a:xfrm>
        </p:grpSpPr>
        <p:sp>
          <p:nvSpPr>
            <p:cNvPr id="16" name="AutoShape 16">
              <a:extLst>
                <a:ext uri="{FF2B5EF4-FFF2-40B4-BE49-F238E27FC236}">
                  <a16:creationId xmlns:a16="http://schemas.microsoft.com/office/drawing/2014/main" id="{D3F339A5-521B-4A43-8D9D-AF853B7F0DDF}"/>
                </a:ext>
              </a:extLst>
            </p:cNvPr>
            <p:cNvSpPr>
              <a:spLocks/>
            </p:cNvSpPr>
            <p:nvPr/>
          </p:nvSpPr>
          <p:spPr bwMode="auto">
            <a:xfrm>
              <a:off x="16866797" y="7082771"/>
              <a:ext cx="1722587" cy="7576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7" name="AutoShape 17">
              <a:extLst>
                <a:ext uri="{FF2B5EF4-FFF2-40B4-BE49-F238E27FC236}">
                  <a16:creationId xmlns:a16="http://schemas.microsoft.com/office/drawing/2014/main" id="{BED0DBA7-8581-9148-A4CA-1F8076BAA4F0}"/>
                </a:ext>
              </a:extLst>
            </p:cNvPr>
            <p:cNvSpPr>
              <a:spLocks/>
            </p:cNvSpPr>
            <p:nvPr/>
          </p:nvSpPr>
          <p:spPr bwMode="auto">
            <a:xfrm>
              <a:off x="17291845" y="7274324"/>
              <a:ext cx="861294" cy="3788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18" name="Group 17">
            <a:extLst>
              <a:ext uri="{FF2B5EF4-FFF2-40B4-BE49-F238E27FC236}">
                <a16:creationId xmlns:a16="http://schemas.microsoft.com/office/drawing/2014/main" id="{EADADF8E-4BF7-EF4A-A77B-5FFA1BDABD0B}"/>
              </a:ext>
            </a:extLst>
          </p:cNvPr>
          <p:cNvGrpSpPr/>
          <p:nvPr userDrawn="1"/>
        </p:nvGrpSpPr>
        <p:grpSpPr>
          <a:xfrm>
            <a:off x="1558419" y="3292236"/>
            <a:ext cx="457200" cy="457200"/>
            <a:chOff x="6905372" y="7082771"/>
            <a:chExt cx="1722587" cy="757616"/>
          </a:xfrm>
        </p:grpSpPr>
        <p:sp>
          <p:nvSpPr>
            <p:cNvPr id="19" name="AutoShape 19">
              <a:extLst>
                <a:ext uri="{FF2B5EF4-FFF2-40B4-BE49-F238E27FC236}">
                  <a16:creationId xmlns:a16="http://schemas.microsoft.com/office/drawing/2014/main" id="{765AECB6-38E8-8D44-B172-055AE7CE2348}"/>
                </a:ext>
              </a:extLst>
            </p:cNvPr>
            <p:cNvSpPr>
              <a:spLocks/>
            </p:cNvSpPr>
            <p:nvPr/>
          </p:nvSpPr>
          <p:spPr bwMode="auto">
            <a:xfrm>
              <a:off x="6905372" y="7082771"/>
              <a:ext cx="1722587" cy="7576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0" name="AutoShape 20">
              <a:extLst>
                <a:ext uri="{FF2B5EF4-FFF2-40B4-BE49-F238E27FC236}">
                  <a16:creationId xmlns:a16="http://schemas.microsoft.com/office/drawing/2014/main" id="{EAF671EC-C1E6-3B47-BA2A-4DCCD7B9AE71}"/>
                </a:ext>
              </a:extLst>
            </p:cNvPr>
            <p:cNvSpPr>
              <a:spLocks/>
            </p:cNvSpPr>
            <p:nvPr/>
          </p:nvSpPr>
          <p:spPr bwMode="auto">
            <a:xfrm>
              <a:off x="7330420" y="7274324"/>
              <a:ext cx="861294" cy="3788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21" name="Group 20">
            <a:extLst>
              <a:ext uri="{FF2B5EF4-FFF2-40B4-BE49-F238E27FC236}">
                <a16:creationId xmlns:a16="http://schemas.microsoft.com/office/drawing/2014/main" id="{A97037F2-93A4-F841-BD60-E7146ABB7887}"/>
              </a:ext>
            </a:extLst>
          </p:cNvPr>
          <p:cNvGrpSpPr/>
          <p:nvPr userDrawn="1"/>
        </p:nvGrpSpPr>
        <p:grpSpPr>
          <a:xfrm>
            <a:off x="2894012" y="3292236"/>
            <a:ext cx="457200" cy="457200"/>
            <a:chOff x="11937471" y="7082771"/>
            <a:chExt cx="1722587" cy="757616"/>
          </a:xfrm>
        </p:grpSpPr>
        <p:sp>
          <p:nvSpPr>
            <p:cNvPr id="22" name="AutoShape 28">
              <a:extLst>
                <a:ext uri="{FF2B5EF4-FFF2-40B4-BE49-F238E27FC236}">
                  <a16:creationId xmlns:a16="http://schemas.microsoft.com/office/drawing/2014/main" id="{0644A2F2-B917-0742-B6A7-DECDD1791986}"/>
                </a:ext>
              </a:extLst>
            </p:cNvPr>
            <p:cNvSpPr>
              <a:spLocks/>
            </p:cNvSpPr>
            <p:nvPr/>
          </p:nvSpPr>
          <p:spPr bwMode="auto">
            <a:xfrm>
              <a:off x="11937471" y="7082771"/>
              <a:ext cx="1722587" cy="7576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3" name="AutoShape 29">
              <a:extLst>
                <a:ext uri="{FF2B5EF4-FFF2-40B4-BE49-F238E27FC236}">
                  <a16:creationId xmlns:a16="http://schemas.microsoft.com/office/drawing/2014/main" id="{A333AE98-2A94-DF4F-8BF6-215BD789F74D}"/>
                </a:ext>
              </a:extLst>
            </p:cNvPr>
            <p:cNvSpPr>
              <a:spLocks/>
            </p:cNvSpPr>
            <p:nvPr/>
          </p:nvSpPr>
          <p:spPr bwMode="auto">
            <a:xfrm>
              <a:off x="12386681" y="7274324"/>
              <a:ext cx="861294" cy="3788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sp>
        <p:nvSpPr>
          <p:cNvPr id="28" name="AutoShape 8">
            <a:extLst>
              <a:ext uri="{FF2B5EF4-FFF2-40B4-BE49-F238E27FC236}">
                <a16:creationId xmlns:a16="http://schemas.microsoft.com/office/drawing/2014/main" id="{2531EF14-AEC2-B84E-A7A8-27E2FB4048B6}"/>
              </a:ext>
            </a:extLst>
          </p:cNvPr>
          <p:cNvSpPr>
            <a:spLocks/>
          </p:cNvSpPr>
          <p:nvPr userDrawn="1"/>
        </p:nvSpPr>
        <p:spPr bwMode="auto">
          <a:xfrm>
            <a:off x="9307752" y="3399516"/>
            <a:ext cx="1345928" cy="247781"/>
          </a:xfrm>
          <a:prstGeom prst="roundRect">
            <a:avLst>
              <a:gd name="adj" fmla="val 50000"/>
            </a:avLst>
          </a:prstGeom>
          <a:solidFill>
            <a:schemeClr val="accent4"/>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9" name="AutoShape 9">
            <a:extLst>
              <a:ext uri="{FF2B5EF4-FFF2-40B4-BE49-F238E27FC236}">
                <a16:creationId xmlns:a16="http://schemas.microsoft.com/office/drawing/2014/main" id="{52CEFF8C-F1E7-4840-9E56-72449E36F553}"/>
              </a:ext>
            </a:extLst>
          </p:cNvPr>
          <p:cNvSpPr>
            <a:spLocks/>
          </p:cNvSpPr>
          <p:nvPr userDrawn="1"/>
        </p:nvSpPr>
        <p:spPr bwMode="auto">
          <a:xfrm>
            <a:off x="7789475" y="3400504"/>
            <a:ext cx="1567029" cy="244735"/>
          </a:xfrm>
          <a:prstGeom prst="roundRect">
            <a:avLst>
              <a:gd name="adj" fmla="val 50000"/>
            </a:avLst>
          </a:prstGeom>
          <a:solidFill>
            <a:schemeClr val="accent3"/>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0" name="AutoShape 10">
            <a:extLst>
              <a:ext uri="{FF2B5EF4-FFF2-40B4-BE49-F238E27FC236}">
                <a16:creationId xmlns:a16="http://schemas.microsoft.com/office/drawing/2014/main" id="{F2EB405C-2EB0-4D48-97BA-9F1011CE97B7}"/>
              </a:ext>
            </a:extLst>
          </p:cNvPr>
          <p:cNvSpPr>
            <a:spLocks/>
          </p:cNvSpPr>
          <p:nvPr userDrawn="1"/>
        </p:nvSpPr>
        <p:spPr bwMode="auto">
          <a:xfrm>
            <a:off x="6703322" y="3401160"/>
            <a:ext cx="1453555" cy="247183"/>
          </a:xfrm>
          <a:prstGeom prst="roundRect">
            <a:avLst>
              <a:gd name="adj" fmla="val 50000"/>
            </a:avLst>
          </a:prstGeom>
          <a:solidFill>
            <a:schemeClr val="accent2"/>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1" name="AutoShape 11">
            <a:extLst>
              <a:ext uri="{FF2B5EF4-FFF2-40B4-BE49-F238E27FC236}">
                <a16:creationId xmlns:a16="http://schemas.microsoft.com/office/drawing/2014/main" id="{ECBD5762-F0D1-BE42-887D-B957E02B1CF2}"/>
              </a:ext>
            </a:extLst>
          </p:cNvPr>
          <p:cNvSpPr>
            <a:spLocks/>
          </p:cNvSpPr>
          <p:nvPr userDrawn="1"/>
        </p:nvSpPr>
        <p:spPr bwMode="auto">
          <a:xfrm>
            <a:off x="5503045" y="3402383"/>
            <a:ext cx="1319811" cy="244735"/>
          </a:xfrm>
          <a:prstGeom prst="roundRect">
            <a:avLst>
              <a:gd name="adj" fmla="val 50000"/>
            </a:avLst>
          </a:prstGeom>
          <a:solidFill>
            <a:schemeClr val="accent1">
              <a:lumMod val="75000"/>
            </a:schemeClr>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b="1" dirty="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2" name="AutoShape 13">
            <a:extLst>
              <a:ext uri="{FF2B5EF4-FFF2-40B4-BE49-F238E27FC236}">
                <a16:creationId xmlns:a16="http://schemas.microsoft.com/office/drawing/2014/main" id="{29C55092-FE5B-4B49-95AF-1DDEA1A52C9E}"/>
              </a:ext>
            </a:extLst>
          </p:cNvPr>
          <p:cNvSpPr>
            <a:spLocks/>
          </p:cNvSpPr>
          <p:nvPr userDrawn="1"/>
        </p:nvSpPr>
        <p:spPr bwMode="auto">
          <a:xfrm>
            <a:off x="5350833" y="3287610"/>
            <a:ext cx="457200" cy="4572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lumMod val="75000"/>
            </a:schemeClr>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3" name="AutoShape 14">
            <a:extLst>
              <a:ext uri="{FF2B5EF4-FFF2-40B4-BE49-F238E27FC236}">
                <a16:creationId xmlns:a16="http://schemas.microsoft.com/office/drawing/2014/main" id="{60D9536C-C1F2-3946-B593-23901D82DD1D}"/>
              </a:ext>
            </a:extLst>
          </p:cNvPr>
          <p:cNvSpPr>
            <a:spLocks/>
          </p:cNvSpPr>
          <p:nvPr userDrawn="1"/>
        </p:nvSpPr>
        <p:spPr bwMode="auto">
          <a:xfrm>
            <a:off x="5465411" y="3402498"/>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4" name="AutoShape 16">
            <a:extLst>
              <a:ext uri="{FF2B5EF4-FFF2-40B4-BE49-F238E27FC236}">
                <a16:creationId xmlns:a16="http://schemas.microsoft.com/office/drawing/2014/main" id="{A90840A3-8280-E040-8F1D-D029A564FAB9}"/>
              </a:ext>
            </a:extLst>
          </p:cNvPr>
          <p:cNvSpPr>
            <a:spLocks/>
          </p:cNvSpPr>
          <p:nvPr userDrawn="1"/>
        </p:nvSpPr>
        <p:spPr bwMode="auto">
          <a:xfrm>
            <a:off x="9199087" y="3287610"/>
            <a:ext cx="457200" cy="4572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5" name="AutoShape 17">
            <a:extLst>
              <a:ext uri="{FF2B5EF4-FFF2-40B4-BE49-F238E27FC236}">
                <a16:creationId xmlns:a16="http://schemas.microsoft.com/office/drawing/2014/main" id="{2A29F280-D3F0-7242-A363-0A0925725F8B}"/>
              </a:ext>
            </a:extLst>
          </p:cNvPr>
          <p:cNvSpPr>
            <a:spLocks/>
          </p:cNvSpPr>
          <p:nvPr userDrawn="1"/>
        </p:nvSpPr>
        <p:spPr bwMode="auto">
          <a:xfrm>
            <a:off x="9307752" y="3402498"/>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6" name="AutoShape 19">
            <a:extLst>
              <a:ext uri="{FF2B5EF4-FFF2-40B4-BE49-F238E27FC236}">
                <a16:creationId xmlns:a16="http://schemas.microsoft.com/office/drawing/2014/main" id="{65F38EC2-248C-0B48-A01B-443265F3FBA2}"/>
              </a:ext>
            </a:extLst>
          </p:cNvPr>
          <p:cNvSpPr>
            <a:spLocks/>
          </p:cNvSpPr>
          <p:nvPr userDrawn="1"/>
        </p:nvSpPr>
        <p:spPr bwMode="auto">
          <a:xfrm>
            <a:off x="6669313" y="3287611"/>
            <a:ext cx="457200" cy="4572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7" name="AutoShape 20">
            <a:extLst>
              <a:ext uri="{FF2B5EF4-FFF2-40B4-BE49-F238E27FC236}">
                <a16:creationId xmlns:a16="http://schemas.microsoft.com/office/drawing/2014/main" id="{5EBDAE7D-B46C-9E46-AD21-27A5C37EB6EA}"/>
              </a:ext>
            </a:extLst>
          </p:cNvPr>
          <p:cNvSpPr>
            <a:spLocks/>
          </p:cNvSpPr>
          <p:nvPr userDrawn="1"/>
        </p:nvSpPr>
        <p:spPr bwMode="auto">
          <a:xfrm>
            <a:off x="6777978" y="3402497"/>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8" name="AutoShape 28">
            <a:extLst>
              <a:ext uri="{FF2B5EF4-FFF2-40B4-BE49-F238E27FC236}">
                <a16:creationId xmlns:a16="http://schemas.microsoft.com/office/drawing/2014/main" id="{46BB5B41-387E-F74A-878C-C6FB0A87D94D}"/>
              </a:ext>
            </a:extLst>
          </p:cNvPr>
          <p:cNvSpPr>
            <a:spLocks/>
          </p:cNvSpPr>
          <p:nvPr userDrawn="1"/>
        </p:nvSpPr>
        <p:spPr bwMode="auto">
          <a:xfrm>
            <a:off x="7949906" y="3287610"/>
            <a:ext cx="457200" cy="4572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9" name="AutoShape 29">
            <a:extLst>
              <a:ext uri="{FF2B5EF4-FFF2-40B4-BE49-F238E27FC236}">
                <a16:creationId xmlns:a16="http://schemas.microsoft.com/office/drawing/2014/main" id="{CB083C32-4ADD-7042-9A03-D49019F88073}"/>
              </a:ext>
            </a:extLst>
          </p:cNvPr>
          <p:cNvSpPr>
            <a:spLocks/>
          </p:cNvSpPr>
          <p:nvPr userDrawn="1"/>
        </p:nvSpPr>
        <p:spPr bwMode="auto">
          <a:xfrm>
            <a:off x="8064984" y="3402498"/>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4" name="AutoShape 16">
            <a:extLst>
              <a:ext uri="{FF2B5EF4-FFF2-40B4-BE49-F238E27FC236}">
                <a16:creationId xmlns:a16="http://schemas.microsoft.com/office/drawing/2014/main" id="{CFE57167-00FB-2245-97EA-6054C2094711}"/>
              </a:ext>
            </a:extLst>
          </p:cNvPr>
          <p:cNvSpPr>
            <a:spLocks/>
          </p:cNvSpPr>
          <p:nvPr userDrawn="1"/>
        </p:nvSpPr>
        <p:spPr bwMode="auto">
          <a:xfrm>
            <a:off x="10448268" y="3292236"/>
            <a:ext cx="457200" cy="4572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lumMod val="75000"/>
            </a:schemeClr>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5" name="AutoShape 17">
            <a:extLst>
              <a:ext uri="{FF2B5EF4-FFF2-40B4-BE49-F238E27FC236}">
                <a16:creationId xmlns:a16="http://schemas.microsoft.com/office/drawing/2014/main" id="{F2C51455-04E2-0847-A20F-5C0D19F73CD6}"/>
              </a:ext>
            </a:extLst>
          </p:cNvPr>
          <p:cNvSpPr>
            <a:spLocks/>
          </p:cNvSpPr>
          <p:nvPr userDrawn="1"/>
        </p:nvSpPr>
        <p:spPr bwMode="auto">
          <a:xfrm>
            <a:off x="10562568" y="3405275"/>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p:spPr>
        <p:txBody>
          <a:bodyPr lIns="0" tIns="0" rIns="0" bIns="0" anchor="ctr"/>
          <a:lstStyle/>
          <a:p>
            <a:pPr>
              <a:defRPr/>
            </a:pPr>
            <a:endParaRPr lang="es-ES" sz="3600">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cxnSp>
        <p:nvCxnSpPr>
          <p:cNvPr id="47" name="Straight Connector 46">
            <a:extLst>
              <a:ext uri="{FF2B5EF4-FFF2-40B4-BE49-F238E27FC236}">
                <a16:creationId xmlns:a16="http://schemas.microsoft.com/office/drawing/2014/main" id="{D57B3878-A1A3-3245-9352-B698696845EC}"/>
              </a:ext>
            </a:extLst>
          </p:cNvPr>
          <p:cNvCxnSpPr>
            <a:cxnSpLocks/>
          </p:cNvCxnSpPr>
          <p:nvPr userDrawn="1"/>
        </p:nvCxnSpPr>
        <p:spPr>
          <a:xfrm flipV="1">
            <a:off x="466588" y="1642499"/>
            <a:ext cx="0" cy="1680274"/>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B2A1C67-4D76-AA45-8E6F-589D365562BB}"/>
              </a:ext>
            </a:extLst>
          </p:cNvPr>
          <p:cNvCxnSpPr>
            <a:cxnSpLocks/>
          </p:cNvCxnSpPr>
          <p:nvPr userDrawn="1"/>
        </p:nvCxnSpPr>
        <p:spPr>
          <a:xfrm flipV="1">
            <a:off x="3121313" y="1642499"/>
            <a:ext cx="0" cy="1680274"/>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A2B7227-24FF-054C-94C9-7F240B3A2280}"/>
              </a:ext>
            </a:extLst>
          </p:cNvPr>
          <p:cNvCxnSpPr>
            <a:cxnSpLocks/>
          </p:cNvCxnSpPr>
          <p:nvPr userDrawn="1"/>
        </p:nvCxnSpPr>
        <p:spPr>
          <a:xfrm flipV="1">
            <a:off x="5576932" y="2191983"/>
            <a:ext cx="0" cy="1130790"/>
          </a:xfrm>
          <a:prstGeom prst="line">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D64B002-62B7-7440-A0F4-9101D6110F65}"/>
              </a:ext>
            </a:extLst>
          </p:cNvPr>
          <p:cNvCxnSpPr>
            <a:cxnSpLocks/>
          </p:cNvCxnSpPr>
          <p:nvPr userDrawn="1"/>
        </p:nvCxnSpPr>
        <p:spPr>
          <a:xfrm flipV="1">
            <a:off x="8165910" y="1642499"/>
            <a:ext cx="0" cy="1680274"/>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14F518-F516-A748-B925-068BB99B91E9}"/>
              </a:ext>
            </a:extLst>
          </p:cNvPr>
          <p:cNvCxnSpPr>
            <a:cxnSpLocks/>
          </p:cNvCxnSpPr>
          <p:nvPr userDrawn="1"/>
        </p:nvCxnSpPr>
        <p:spPr>
          <a:xfrm flipV="1">
            <a:off x="10665617" y="1642499"/>
            <a:ext cx="0" cy="1680274"/>
          </a:xfrm>
          <a:prstGeom prst="line">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1089D8E-8BDC-A049-99B5-9D69EAE823A2}"/>
              </a:ext>
            </a:extLst>
          </p:cNvPr>
          <p:cNvCxnSpPr>
            <a:cxnSpLocks/>
          </p:cNvCxnSpPr>
          <p:nvPr userDrawn="1"/>
        </p:nvCxnSpPr>
        <p:spPr>
          <a:xfrm>
            <a:off x="6894291" y="3650166"/>
            <a:ext cx="0" cy="1835132"/>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54" name="Text Placeholder 48">
            <a:extLst>
              <a:ext uri="{FF2B5EF4-FFF2-40B4-BE49-F238E27FC236}">
                <a16:creationId xmlns:a16="http://schemas.microsoft.com/office/drawing/2014/main" id="{3F83BEC5-736E-AA46-995B-7366E716D1C8}"/>
              </a:ext>
            </a:extLst>
          </p:cNvPr>
          <p:cNvSpPr>
            <a:spLocks noGrp="1"/>
          </p:cNvSpPr>
          <p:nvPr>
            <p:ph type="body" sz="quarter" idx="11" hasCustomPrompt="1"/>
          </p:nvPr>
        </p:nvSpPr>
        <p:spPr>
          <a:xfrm>
            <a:off x="621275" y="3434679"/>
            <a:ext cx="954257" cy="169863"/>
          </a:xfrm>
        </p:spPr>
        <p:txBody>
          <a:bodyPr lIns="0" tIns="0" rIns="0" bIns="0" anchor="ctr" anchorCtr="0">
            <a:noAutofit/>
          </a:bodyPr>
          <a:lstStyle>
            <a:lvl1pPr marL="0" indent="0" algn="ctr">
              <a:buNone/>
              <a:defRPr sz="1100" b="1">
                <a:solidFill>
                  <a:schemeClr val="bg1"/>
                </a:solidFill>
              </a:defRPr>
            </a:lvl1pPr>
          </a:lstStyle>
          <a:p>
            <a:pPr lvl="0"/>
            <a:r>
              <a:rPr lang="en-US" dirty="0"/>
              <a:t>Text</a:t>
            </a:r>
          </a:p>
        </p:txBody>
      </p:sp>
      <p:sp>
        <p:nvSpPr>
          <p:cNvPr id="55" name="Text Placeholder 48">
            <a:extLst>
              <a:ext uri="{FF2B5EF4-FFF2-40B4-BE49-F238E27FC236}">
                <a16:creationId xmlns:a16="http://schemas.microsoft.com/office/drawing/2014/main" id="{028C6795-6F98-FB49-BE7A-F2606F081ECE}"/>
              </a:ext>
            </a:extLst>
          </p:cNvPr>
          <p:cNvSpPr>
            <a:spLocks noGrp="1"/>
          </p:cNvSpPr>
          <p:nvPr>
            <p:ph type="body" sz="quarter" idx="12" hasCustomPrompt="1"/>
          </p:nvPr>
        </p:nvSpPr>
        <p:spPr>
          <a:xfrm>
            <a:off x="1943196" y="3434679"/>
            <a:ext cx="954257" cy="169863"/>
          </a:xfrm>
        </p:spPr>
        <p:txBody>
          <a:bodyPr lIns="0" tIns="0" rIns="0" bIns="0" anchor="ctr" anchorCtr="0">
            <a:noAutofit/>
          </a:bodyPr>
          <a:lstStyle>
            <a:lvl1pPr marL="0" indent="0" algn="ctr">
              <a:buNone/>
              <a:defRPr sz="1100" b="1">
                <a:solidFill>
                  <a:schemeClr val="bg1"/>
                </a:solidFill>
              </a:defRPr>
            </a:lvl1pPr>
          </a:lstStyle>
          <a:p>
            <a:pPr lvl="0"/>
            <a:r>
              <a:rPr lang="en-US" dirty="0"/>
              <a:t>Text</a:t>
            </a:r>
          </a:p>
        </p:txBody>
      </p:sp>
      <p:sp>
        <p:nvSpPr>
          <p:cNvPr id="56" name="Text Placeholder 48">
            <a:extLst>
              <a:ext uri="{FF2B5EF4-FFF2-40B4-BE49-F238E27FC236}">
                <a16:creationId xmlns:a16="http://schemas.microsoft.com/office/drawing/2014/main" id="{DFFC7739-6AA2-2B41-A3B8-8EF869627317}"/>
              </a:ext>
            </a:extLst>
          </p:cNvPr>
          <p:cNvSpPr>
            <a:spLocks noGrp="1"/>
          </p:cNvSpPr>
          <p:nvPr>
            <p:ph type="body" sz="quarter" idx="13" hasCustomPrompt="1"/>
          </p:nvPr>
        </p:nvSpPr>
        <p:spPr>
          <a:xfrm>
            <a:off x="3275849" y="3434679"/>
            <a:ext cx="855888" cy="169863"/>
          </a:xfrm>
        </p:spPr>
        <p:txBody>
          <a:bodyPr lIns="0" tIns="0" rIns="0" bIns="0" anchor="ctr" anchorCtr="0">
            <a:noAutofit/>
          </a:bodyPr>
          <a:lstStyle>
            <a:lvl1pPr marL="0" indent="0" algn="ctr">
              <a:buNone/>
              <a:defRPr sz="1100" b="1">
                <a:solidFill>
                  <a:schemeClr val="bg1"/>
                </a:solidFill>
              </a:defRPr>
            </a:lvl1pPr>
          </a:lstStyle>
          <a:p>
            <a:pPr lvl="0"/>
            <a:r>
              <a:rPr lang="en-US" dirty="0"/>
              <a:t>Text</a:t>
            </a:r>
          </a:p>
        </p:txBody>
      </p:sp>
      <p:sp>
        <p:nvSpPr>
          <p:cNvPr id="57" name="Text Placeholder 48">
            <a:extLst>
              <a:ext uri="{FF2B5EF4-FFF2-40B4-BE49-F238E27FC236}">
                <a16:creationId xmlns:a16="http://schemas.microsoft.com/office/drawing/2014/main" id="{F1B62903-5DEA-744C-84BB-0BF5732731F5}"/>
              </a:ext>
            </a:extLst>
          </p:cNvPr>
          <p:cNvSpPr>
            <a:spLocks noGrp="1"/>
          </p:cNvSpPr>
          <p:nvPr>
            <p:ph type="body" sz="quarter" idx="14" hasCustomPrompt="1"/>
          </p:nvPr>
        </p:nvSpPr>
        <p:spPr>
          <a:xfrm>
            <a:off x="4502995" y="3434679"/>
            <a:ext cx="855888" cy="169863"/>
          </a:xfrm>
        </p:spPr>
        <p:txBody>
          <a:bodyPr lIns="0" tIns="0" rIns="0" bIns="0" anchor="ctr" anchorCtr="0">
            <a:noAutofit/>
          </a:bodyPr>
          <a:lstStyle>
            <a:lvl1pPr marL="0" indent="0" algn="ctr">
              <a:buNone/>
              <a:defRPr sz="1100" b="1">
                <a:solidFill>
                  <a:schemeClr val="bg1"/>
                </a:solidFill>
              </a:defRPr>
            </a:lvl1pPr>
          </a:lstStyle>
          <a:p>
            <a:pPr lvl="0"/>
            <a:r>
              <a:rPr lang="en-US" dirty="0"/>
              <a:t>Text</a:t>
            </a:r>
          </a:p>
        </p:txBody>
      </p:sp>
      <p:sp>
        <p:nvSpPr>
          <p:cNvPr id="58" name="Text Placeholder 48">
            <a:extLst>
              <a:ext uri="{FF2B5EF4-FFF2-40B4-BE49-F238E27FC236}">
                <a16:creationId xmlns:a16="http://schemas.microsoft.com/office/drawing/2014/main" id="{4B3C1D98-A9D1-824E-87FC-D59FC82A49A7}"/>
              </a:ext>
            </a:extLst>
          </p:cNvPr>
          <p:cNvSpPr>
            <a:spLocks noGrp="1"/>
          </p:cNvSpPr>
          <p:nvPr>
            <p:ph type="body" sz="quarter" idx="15" hasCustomPrompt="1"/>
          </p:nvPr>
        </p:nvSpPr>
        <p:spPr>
          <a:xfrm>
            <a:off x="5756445" y="3434679"/>
            <a:ext cx="916522" cy="169863"/>
          </a:xfrm>
        </p:spPr>
        <p:txBody>
          <a:bodyPr lIns="0" tIns="0" rIns="0" bIns="0" anchor="ctr" anchorCtr="0">
            <a:noAutofit/>
          </a:bodyPr>
          <a:lstStyle>
            <a:lvl1pPr marL="0" indent="0" algn="ctr">
              <a:buNone/>
              <a:defRPr sz="1100" b="1">
                <a:solidFill>
                  <a:schemeClr val="bg1"/>
                </a:solidFill>
              </a:defRPr>
            </a:lvl1pPr>
          </a:lstStyle>
          <a:p>
            <a:pPr lvl="0"/>
            <a:r>
              <a:rPr lang="en-US" dirty="0"/>
              <a:t>Text</a:t>
            </a:r>
          </a:p>
        </p:txBody>
      </p:sp>
      <p:sp>
        <p:nvSpPr>
          <p:cNvPr id="59" name="Text Placeholder 48">
            <a:extLst>
              <a:ext uri="{FF2B5EF4-FFF2-40B4-BE49-F238E27FC236}">
                <a16:creationId xmlns:a16="http://schemas.microsoft.com/office/drawing/2014/main" id="{3EFBB053-41B4-7A4A-AEFF-FA311AD44E93}"/>
              </a:ext>
            </a:extLst>
          </p:cNvPr>
          <p:cNvSpPr>
            <a:spLocks noGrp="1"/>
          </p:cNvSpPr>
          <p:nvPr>
            <p:ph type="body" sz="quarter" idx="16" hasCustomPrompt="1"/>
          </p:nvPr>
        </p:nvSpPr>
        <p:spPr>
          <a:xfrm>
            <a:off x="7046942" y="3434679"/>
            <a:ext cx="916522" cy="169863"/>
          </a:xfrm>
        </p:spPr>
        <p:txBody>
          <a:bodyPr lIns="0" tIns="0" rIns="0" bIns="0" anchor="ctr" anchorCtr="0">
            <a:noAutofit/>
          </a:bodyPr>
          <a:lstStyle>
            <a:lvl1pPr marL="0" indent="0" algn="ctr">
              <a:buNone/>
              <a:defRPr sz="1100" b="1">
                <a:solidFill>
                  <a:schemeClr val="bg1"/>
                </a:solidFill>
              </a:defRPr>
            </a:lvl1pPr>
          </a:lstStyle>
          <a:p>
            <a:pPr lvl="0"/>
            <a:r>
              <a:rPr lang="en-US" dirty="0"/>
              <a:t>Text</a:t>
            </a:r>
          </a:p>
        </p:txBody>
      </p:sp>
      <p:sp>
        <p:nvSpPr>
          <p:cNvPr id="60" name="Text Placeholder 48">
            <a:extLst>
              <a:ext uri="{FF2B5EF4-FFF2-40B4-BE49-F238E27FC236}">
                <a16:creationId xmlns:a16="http://schemas.microsoft.com/office/drawing/2014/main" id="{6B166D4F-C0E0-2F48-A76F-3A5CD5B2E290}"/>
              </a:ext>
            </a:extLst>
          </p:cNvPr>
          <p:cNvSpPr>
            <a:spLocks noGrp="1"/>
          </p:cNvSpPr>
          <p:nvPr>
            <p:ph type="body" sz="quarter" idx="18" hasCustomPrompt="1"/>
          </p:nvPr>
        </p:nvSpPr>
        <p:spPr>
          <a:xfrm>
            <a:off x="9546365" y="3434679"/>
            <a:ext cx="916522" cy="169863"/>
          </a:xfrm>
        </p:spPr>
        <p:txBody>
          <a:bodyPr lIns="0" tIns="0" rIns="0" bIns="0" anchor="ctr" anchorCtr="0">
            <a:noAutofit/>
          </a:bodyPr>
          <a:lstStyle>
            <a:lvl1pPr marL="0" indent="0" algn="ctr">
              <a:buNone/>
              <a:defRPr sz="1100" b="1">
                <a:solidFill>
                  <a:schemeClr val="bg1"/>
                </a:solidFill>
              </a:defRPr>
            </a:lvl1pPr>
          </a:lstStyle>
          <a:p>
            <a:pPr lvl="0"/>
            <a:r>
              <a:rPr lang="en-US" dirty="0"/>
              <a:t>Text</a:t>
            </a:r>
          </a:p>
        </p:txBody>
      </p:sp>
      <p:sp>
        <p:nvSpPr>
          <p:cNvPr id="61" name="Text Placeholder 48">
            <a:extLst>
              <a:ext uri="{FF2B5EF4-FFF2-40B4-BE49-F238E27FC236}">
                <a16:creationId xmlns:a16="http://schemas.microsoft.com/office/drawing/2014/main" id="{A6A42531-EF7F-CA4D-977F-C68DB3650D81}"/>
              </a:ext>
            </a:extLst>
          </p:cNvPr>
          <p:cNvSpPr>
            <a:spLocks noGrp="1"/>
          </p:cNvSpPr>
          <p:nvPr>
            <p:ph type="body" sz="quarter" idx="19" hasCustomPrompt="1"/>
          </p:nvPr>
        </p:nvSpPr>
        <p:spPr>
          <a:xfrm>
            <a:off x="10865108" y="3434679"/>
            <a:ext cx="941846" cy="169863"/>
          </a:xfrm>
        </p:spPr>
        <p:txBody>
          <a:bodyPr lIns="0" tIns="0" rIns="0" bIns="0" anchor="ctr" anchorCtr="0">
            <a:noAutofit/>
          </a:bodyPr>
          <a:lstStyle>
            <a:lvl1pPr marL="0" indent="0" algn="ctr">
              <a:buNone/>
              <a:defRPr sz="1100" b="1">
                <a:solidFill>
                  <a:schemeClr val="bg1"/>
                </a:solidFill>
              </a:defRPr>
            </a:lvl1pPr>
          </a:lstStyle>
          <a:p>
            <a:pPr lvl="0"/>
            <a:r>
              <a:rPr lang="en-US" dirty="0"/>
              <a:t>Text</a:t>
            </a:r>
          </a:p>
        </p:txBody>
      </p:sp>
      <p:sp>
        <p:nvSpPr>
          <p:cNvPr id="62" name="Text Placeholder 48">
            <a:extLst>
              <a:ext uri="{FF2B5EF4-FFF2-40B4-BE49-F238E27FC236}">
                <a16:creationId xmlns:a16="http://schemas.microsoft.com/office/drawing/2014/main" id="{FC8215A6-1C6C-F74C-9481-E52FA499CA37}"/>
              </a:ext>
            </a:extLst>
          </p:cNvPr>
          <p:cNvSpPr>
            <a:spLocks noGrp="1"/>
          </p:cNvSpPr>
          <p:nvPr>
            <p:ph type="body" sz="quarter" idx="17" hasCustomPrompt="1"/>
          </p:nvPr>
        </p:nvSpPr>
        <p:spPr>
          <a:xfrm>
            <a:off x="8324106" y="3434679"/>
            <a:ext cx="916522" cy="169863"/>
          </a:xfrm>
        </p:spPr>
        <p:txBody>
          <a:bodyPr lIns="0" tIns="0" rIns="0" bIns="0" anchor="ctr" anchorCtr="0">
            <a:noAutofit/>
          </a:bodyPr>
          <a:lstStyle>
            <a:lvl1pPr marL="0" indent="0" algn="ctr">
              <a:buNone/>
              <a:defRPr sz="1100" b="1">
                <a:solidFill>
                  <a:schemeClr val="bg1"/>
                </a:solidFill>
              </a:defRPr>
            </a:lvl1pPr>
          </a:lstStyle>
          <a:p>
            <a:pPr lvl="0"/>
            <a:r>
              <a:rPr lang="en-US" dirty="0"/>
              <a:t>Text</a:t>
            </a:r>
          </a:p>
        </p:txBody>
      </p:sp>
      <p:sp>
        <p:nvSpPr>
          <p:cNvPr id="64" name="Text Placeholder 63">
            <a:extLst>
              <a:ext uri="{FF2B5EF4-FFF2-40B4-BE49-F238E27FC236}">
                <a16:creationId xmlns:a16="http://schemas.microsoft.com/office/drawing/2014/main" id="{96D05F71-6B0F-FB42-9194-D160B7DDC2A9}"/>
              </a:ext>
            </a:extLst>
          </p:cNvPr>
          <p:cNvSpPr>
            <a:spLocks noGrp="1"/>
          </p:cNvSpPr>
          <p:nvPr>
            <p:ph type="body" sz="quarter" idx="20" hasCustomPrompt="1"/>
          </p:nvPr>
        </p:nvSpPr>
        <p:spPr>
          <a:xfrm>
            <a:off x="620713" y="1487926"/>
            <a:ext cx="1319806" cy="1089929"/>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text</a:t>
            </a:r>
          </a:p>
        </p:txBody>
      </p:sp>
      <p:sp>
        <p:nvSpPr>
          <p:cNvPr id="65" name="Text Placeholder 63">
            <a:extLst>
              <a:ext uri="{FF2B5EF4-FFF2-40B4-BE49-F238E27FC236}">
                <a16:creationId xmlns:a16="http://schemas.microsoft.com/office/drawing/2014/main" id="{82656241-C811-DA49-916A-29B2D290D3C5}"/>
              </a:ext>
            </a:extLst>
          </p:cNvPr>
          <p:cNvSpPr>
            <a:spLocks noGrp="1"/>
          </p:cNvSpPr>
          <p:nvPr>
            <p:ph type="body" sz="quarter" idx="21" hasCustomPrompt="1"/>
          </p:nvPr>
        </p:nvSpPr>
        <p:spPr>
          <a:xfrm>
            <a:off x="3263817" y="1487926"/>
            <a:ext cx="1319806" cy="1089929"/>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text</a:t>
            </a:r>
          </a:p>
        </p:txBody>
      </p:sp>
      <p:sp>
        <p:nvSpPr>
          <p:cNvPr id="66" name="Text Placeholder 63">
            <a:extLst>
              <a:ext uri="{FF2B5EF4-FFF2-40B4-BE49-F238E27FC236}">
                <a16:creationId xmlns:a16="http://schemas.microsoft.com/office/drawing/2014/main" id="{623DC6A8-2F66-BA4B-B925-490734487F8D}"/>
              </a:ext>
            </a:extLst>
          </p:cNvPr>
          <p:cNvSpPr>
            <a:spLocks noGrp="1"/>
          </p:cNvSpPr>
          <p:nvPr>
            <p:ph type="body" sz="quarter" idx="22" hasCustomPrompt="1"/>
          </p:nvPr>
        </p:nvSpPr>
        <p:spPr>
          <a:xfrm>
            <a:off x="8284396" y="1487926"/>
            <a:ext cx="1319806" cy="1089929"/>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text</a:t>
            </a:r>
          </a:p>
        </p:txBody>
      </p:sp>
      <p:sp>
        <p:nvSpPr>
          <p:cNvPr id="67" name="Text Placeholder 63">
            <a:extLst>
              <a:ext uri="{FF2B5EF4-FFF2-40B4-BE49-F238E27FC236}">
                <a16:creationId xmlns:a16="http://schemas.microsoft.com/office/drawing/2014/main" id="{778959DC-7AD2-714A-86F5-7C395D06E610}"/>
              </a:ext>
            </a:extLst>
          </p:cNvPr>
          <p:cNvSpPr>
            <a:spLocks noGrp="1"/>
          </p:cNvSpPr>
          <p:nvPr>
            <p:ph type="body" sz="quarter" idx="23" hasCustomPrompt="1"/>
          </p:nvPr>
        </p:nvSpPr>
        <p:spPr>
          <a:xfrm>
            <a:off x="10791168" y="1487926"/>
            <a:ext cx="1319806" cy="1089929"/>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text</a:t>
            </a:r>
          </a:p>
        </p:txBody>
      </p:sp>
      <p:sp>
        <p:nvSpPr>
          <p:cNvPr id="68" name="Text Placeholder 63">
            <a:extLst>
              <a:ext uri="{FF2B5EF4-FFF2-40B4-BE49-F238E27FC236}">
                <a16:creationId xmlns:a16="http://schemas.microsoft.com/office/drawing/2014/main" id="{6D6AF8C0-B7AC-114A-95DE-04E58CD13A44}"/>
              </a:ext>
            </a:extLst>
          </p:cNvPr>
          <p:cNvSpPr>
            <a:spLocks noGrp="1"/>
          </p:cNvSpPr>
          <p:nvPr>
            <p:ph type="body" sz="quarter" idx="24" hasCustomPrompt="1"/>
          </p:nvPr>
        </p:nvSpPr>
        <p:spPr>
          <a:xfrm>
            <a:off x="5694011" y="2055143"/>
            <a:ext cx="1319806" cy="1057456"/>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text</a:t>
            </a:r>
          </a:p>
        </p:txBody>
      </p:sp>
      <p:sp>
        <p:nvSpPr>
          <p:cNvPr id="69" name="Text Placeholder 63">
            <a:extLst>
              <a:ext uri="{FF2B5EF4-FFF2-40B4-BE49-F238E27FC236}">
                <a16:creationId xmlns:a16="http://schemas.microsoft.com/office/drawing/2014/main" id="{A79E4BC5-5DC4-7642-9EBC-EF5972D7F86C}"/>
              </a:ext>
            </a:extLst>
          </p:cNvPr>
          <p:cNvSpPr>
            <a:spLocks noGrp="1"/>
          </p:cNvSpPr>
          <p:nvPr>
            <p:ph type="body" sz="quarter" idx="25" hasCustomPrompt="1"/>
          </p:nvPr>
        </p:nvSpPr>
        <p:spPr>
          <a:xfrm>
            <a:off x="1896988" y="4719186"/>
            <a:ext cx="1319806" cy="1089929"/>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text</a:t>
            </a:r>
          </a:p>
        </p:txBody>
      </p:sp>
      <p:sp>
        <p:nvSpPr>
          <p:cNvPr id="70" name="Text Placeholder 63">
            <a:extLst>
              <a:ext uri="{FF2B5EF4-FFF2-40B4-BE49-F238E27FC236}">
                <a16:creationId xmlns:a16="http://schemas.microsoft.com/office/drawing/2014/main" id="{ACD3E20E-BDEF-0B49-B757-89E0BFD5E7F3}"/>
              </a:ext>
            </a:extLst>
          </p:cNvPr>
          <p:cNvSpPr>
            <a:spLocks noGrp="1"/>
          </p:cNvSpPr>
          <p:nvPr>
            <p:ph type="body" sz="quarter" idx="26" hasCustomPrompt="1"/>
          </p:nvPr>
        </p:nvSpPr>
        <p:spPr>
          <a:xfrm>
            <a:off x="4479215" y="5248575"/>
            <a:ext cx="1319806" cy="1089929"/>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text</a:t>
            </a:r>
          </a:p>
        </p:txBody>
      </p:sp>
      <p:sp>
        <p:nvSpPr>
          <p:cNvPr id="71" name="Text Placeholder 63">
            <a:extLst>
              <a:ext uri="{FF2B5EF4-FFF2-40B4-BE49-F238E27FC236}">
                <a16:creationId xmlns:a16="http://schemas.microsoft.com/office/drawing/2014/main" id="{B92F9593-0ACD-D645-9F00-68869669577E}"/>
              </a:ext>
            </a:extLst>
          </p:cNvPr>
          <p:cNvSpPr>
            <a:spLocks noGrp="1"/>
          </p:cNvSpPr>
          <p:nvPr>
            <p:ph type="body" sz="quarter" idx="27" hasCustomPrompt="1"/>
          </p:nvPr>
        </p:nvSpPr>
        <p:spPr>
          <a:xfrm>
            <a:off x="9511665" y="4752367"/>
            <a:ext cx="1319806" cy="1089929"/>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text</a:t>
            </a:r>
          </a:p>
        </p:txBody>
      </p:sp>
      <p:sp>
        <p:nvSpPr>
          <p:cNvPr id="72" name="Text Placeholder 63">
            <a:extLst>
              <a:ext uri="{FF2B5EF4-FFF2-40B4-BE49-F238E27FC236}">
                <a16:creationId xmlns:a16="http://schemas.microsoft.com/office/drawing/2014/main" id="{DFD2C96F-9AA5-4443-91BE-6D42320D1417}"/>
              </a:ext>
            </a:extLst>
          </p:cNvPr>
          <p:cNvSpPr>
            <a:spLocks noGrp="1"/>
          </p:cNvSpPr>
          <p:nvPr>
            <p:ph type="body" sz="quarter" idx="28" hasCustomPrompt="1"/>
          </p:nvPr>
        </p:nvSpPr>
        <p:spPr>
          <a:xfrm>
            <a:off x="7001823" y="5350617"/>
            <a:ext cx="1319806" cy="1089929"/>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text</a:t>
            </a:r>
          </a:p>
        </p:txBody>
      </p:sp>
      <p:sp>
        <p:nvSpPr>
          <p:cNvPr id="76" name="TextBox 75">
            <a:extLst>
              <a:ext uri="{FF2B5EF4-FFF2-40B4-BE49-F238E27FC236}">
                <a16:creationId xmlns:a16="http://schemas.microsoft.com/office/drawing/2014/main" id="{431BAFCA-895D-EE4B-BC5C-136597DA36C0}"/>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2559464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9ACE79B-B263-1D41-B58C-2E248819EAD1}"/>
              </a:ext>
            </a:extLst>
          </p:cNvPr>
          <p:cNvGrpSpPr/>
          <p:nvPr userDrawn="1"/>
        </p:nvGrpSpPr>
        <p:grpSpPr>
          <a:xfrm>
            <a:off x="0" y="6310859"/>
            <a:ext cx="12192001" cy="547141"/>
            <a:chOff x="0" y="6310859"/>
            <a:chExt cx="12192001" cy="547141"/>
          </a:xfrm>
        </p:grpSpPr>
        <p:sp>
          <p:nvSpPr>
            <p:cNvPr id="18" name="Freeform 11">
              <a:extLst>
                <a:ext uri="{FF2B5EF4-FFF2-40B4-BE49-F238E27FC236}">
                  <a16:creationId xmlns:a16="http://schemas.microsoft.com/office/drawing/2014/main" id="{2E0920FB-83A4-A94B-8D76-C91F1C2829E3}"/>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0">
              <a:extLst>
                <a:ext uri="{FF2B5EF4-FFF2-40B4-BE49-F238E27FC236}">
                  <a16:creationId xmlns:a16="http://schemas.microsoft.com/office/drawing/2014/main" id="{D50D8F54-F93D-3B4F-86E4-6616C57A6507}"/>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C13CF37-A32E-3046-B979-0742EAF2CA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EF0D17A4-376A-2748-A61E-705895AC9588}"/>
              </a:ext>
            </a:extLst>
          </p:cNvPr>
          <p:cNvSpPr>
            <a:spLocks noGrp="1"/>
          </p:cNvSpPr>
          <p:nvPr>
            <p:ph type="title" hasCustomPrompt="1"/>
          </p:nvPr>
        </p:nvSpPr>
        <p:spPr/>
        <p:txBody>
          <a:bodyPr/>
          <a:lstStyle/>
          <a:p>
            <a:r>
              <a:rPr lang="en-US" dirty="0"/>
              <a:t>Venn Diagram</a:t>
            </a:r>
          </a:p>
        </p:txBody>
      </p:sp>
      <p:grpSp>
        <p:nvGrpSpPr>
          <p:cNvPr id="4" name="Group 3">
            <a:extLst>
              <a:ext uri="{FF2B5EF4-FFF2-40B4-BE49-F238E27FC236}">
                <a16:creationId xmlns:a16="http://schemas.microsoft.com/office/drawing/2014/main" id="{793604D1-24DB-A34D-959B-59B627ABDB2D}"/>
              </a:ext>
            </a:extLst>
          </p:cNvPr>
          <p:cNvGrpSpPr/>
          <p:nvPr userDrawn="1"/>
        </p:nvGrpSpPr>
        <p:grpSpPr>
          <a:xfrm>
            <a:off x="584667" y="1338217"/>
            <a:ext cx="10769133" cy="4668467"/>
            <a:chOff x="584667" y="1259670"/>
            <a:chExt cx="10769133" cy="4668467"/>
          </a:xfrm>
        </p:grpSpPr>
        <p:sp>
          <p:nvSpPr>
            <p:cNvPr id="5" name="TextBox 4">
              <a:extLst>
                <a:ext uri="{FF2B5EF4-FFF2-40B4-BE49-F238E27FC236}">
                  <a16:creationId xmlns:a16="http://schemas.microsoft.com/office/drawing/2014/main" id="{0D2D839C-3629-5C4E-9BAC-591EB4620A50}"/>
                </a:ext>
              </a:extLst>
            </p:cNvPr>
            <p:cNvSpPr txBox="1"/>
            <p:nvPr/>
          </p:nvSpPr>
          <p:spPr>
            <a:xfrm>
              <a:off x="2794987" y="4930634"/>
              <a:ext cx="6318640" cy="997503"/>
            </a:xfrm>
            <a:prstGeom prst="rect">
              <a:avLst/>
            </a:prstGeom>
            <a:noFill/>
            <a:ln w="3175" cmpd="sng">
              <a:solidFill>
                <a:schemeClr val="accent3">
                  <a:lumMod val="75000"/>
                </a:schemeClr>
              </a:solidFill>
            </a:ln>
          </p:spPr>
          <p:txBody>
            <a:bodyPr wrap="square" lIns="182880" tIns="91440" rIns="182880" bIns="91440" rtlCol="0" anchor="ctr">
              <a:noAutofit/>
            </a:bodyPr>
            <a:lstStyle/>
            <a:p>
              <a:pPr algn="ctr">
                <a:spcBef>
                  <a:spcPts val="600"/>
                </a:spcBef>
                <a:spcAft>
                  <a:spcPts val="600"/>
                </a:spcAft>
                <a:buClr>
                  <a:schemeClr val="tx2"/>
                </a:buClr>
              </a:pPr>
              <a:endParaRPr lang="en-US" sz="1400" dirty="0">
                <a:solidFill>
                  <a:schemeClr val="accent4"/>
                </a:solidFill>
              </a:endParaRPr>
            </a:p>
          </p:txBody>
        </p:sp>
        <p:grpSp>
          <p:nvGrpSpPr>
            <p:cNvPr id="6" name="Group 5">
              <a:extLst>
                <a:ext uri="{FF2B5EF4-FFF2-40B4-BE49-F238E27FC236}">
                  <a16:creationId xmlns:a16="http://schemas.microsoft.com/office/drawing/2014/main" id="{EB214D64-BE2A-684B-BCBB-F41C7D9AF836}"/>
                </a:ext>
              </a:extLst>
            </p:cNvPr>
            <p:cNvGrpSpPr/>
            <p:nvPr/>
          </p:nvGrpSpPr>
          <p:grpSpPr>
            <a:xfrm>
              <a:off x="584667" y="1259670"/>
              <a:ext cx="10769133" cy="3670966"/>
              <a:chOff x="584667" y="1259670"/>
              <a:chExt cx="10769133" cy="3670966"/>
            </a:xfrm>
          </p:grpSpPr>
          <p:cxnSp>
            <p:nvCxnSpPr>
              <p:cNvPr id="7" name="Straight Connector 6">
                <a:extLst>
                  <a:ext uri="{FF2B5EF4-FFF2-40B4-BE49-F238E27FC236}">
                    <a16:creationId xmlns:a16="http://schemas.microsoft.com/office/drawing/2014/main" id="{81C967BB-FB1C-4046-B0D6-6D0FF2A64BD9}"/>
                  </a:ext>
                </a:extLst>
              </p:cNvPr>
              <p:cNvCxnSpPr/>
              <p:nvPr/>
            </p:nvCxnSpPr>
            <p:spPr>
              <a:xfrm flipH="1">
                <a:off x="584667" y="3183645"/>
                <a:ext cx="3802446" cy="0"/>
              </a:xfrm>
              <a:prstGeom prst="line">
                <a:avLst/>
              </a:prstGeom>
              <a:ln w="3175" cmpd="sng">
                <a:solidFill>
                  <a:schemeClr val="accent3"/>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95DBCD2-71C0-D745-8098-53CF68784A37}"/>
                  </a:ext>
                </a:extLst>
              </p:cNvPr>
              <p:cNvCxnSpPr/>
              <p:nvPr/>
            </p:nvCxnSpPr>
            <p:spPr>
              <a:xfrm flipH="1">
                <a:off x="7551354" y="3183645"/>
                <a:ext cx="3802446" cy="0"/>
              </a:xfrm>
              <a:prstGeom prst="line">
                <a:avLst/>
              </a:prstGeom>
              <a:ln w="3175" cmpd="sng">
                <a:solidFill>
                  <a:schemeClr val="accent2"/>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9836BA8-C47A-F84B-B6AA-14621C354037}"/>
                  </a:ext>
                </a:extLst>
              </p:cNvPr>
              <p:cNvCxnSpPr/>
              <p:nvPr/>
            </p:nvCxnSpPr>
            <p:spPr>
              <a:xfrm>
                <a:off x="5948111" y="4201772"/>
                <a:ext cx="0" cy="728864"/>
              </a:xfrm>
              <a:prstGeom prst="line">
                <a:avLst/>
              </a:prstGeom>
              <a:ln w="3175" cmpd="sng">
                <a:solidFill>
                  <a:schemeClr val="accent3">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3988405-EF34-184F-A952-CB6ADB4C5CFC}"/>
                  </a:ext>
                </a:extLst>
              </p:cNvPr>
              <p:cNvGrpSpPr/>
              <p:nvPr/>
            </p:nvGrpSpPr>
            <p:grpSpPr>
              <a:xfrm>
                <a:off x="3181533" y="1259670"/>
                <a:ext cx="5516928" cy="3511466"/>
                <a:chOff x="1522722" y="1827811"/>
                <a:chExt cx="6038952" cy="3843730"/>
              </a:xfrm>
            </p:grpSpPr>
            <p:sp>
              <p:nvSpPr>
                <p:cNvPr id="11" name="Oval 10">
                  <a:extLst>
                    <a:ext uri="{FF2B5EF4-FFF2-40B4-BE49-F238E27FC236}">
                      <a16:creationId xmlns:a16="http://schemas.microsoft.com/office/drawing/2014/main" id="{3A7FB634-AD0B-5340-8C5F-4B02094DA5F3}"/>
                    </a:ext>
                  </a:extLst>
                </p:cNvPr>
                <p:cNvSpPr/>
                <p:nvPr/>
              </p:nvSpPr>
              <p:spPr>
                <a:xfrm>
                  <a:off x="3717943" y="1827811"/>
                  <a:ext cx="3843731" cy="384373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52BC0AC6-FFEE-344E-9EFF-94F5A0AAA1DE}"/>
                    </a:ext>
                  </a:extLst>
                </p:cNvPr>
                <p:cNvSpPr/>
                <p:nvPr/>
              </p:nvSpPr>
              <p:spPr>
                <a:xfrm>
                  <a:off x="1522722" y="1827811"/>
                  <a:ext cx="3843731" cy="384373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1">
                  <a:extLst>
                    <a:ext uri="{FF2B5EF4-FFF2-40B4-BE49-F238E27FC236}">
                      <a16:creationId xmlns:a16="http://schemas.microsoft.com/office/drawing/2014/main" id="{0CC51B79-EE2D-9242-8C44-8EC5B173B29F}"/>
                    </a:ext>
                  </a:extLst>
                </p:cNvPr>
                <p:cNvSpPr/>
                <p:nvPr/>
              </p:nvSpPr>
              <p:spPr>
                <a:xfrm>
                  <a:off x="3717943" y="2170899"/>
                  <a:ext cx="1654912" cy="3157554"/>
                </a:xfrm>
                <a:custGeom>
                  <a:avLst/>
                  <a:gdLst/>
                  <a:ahLst/>
                  <a:cxnLst/>
                  <a:rect l="l" t="t" r="r" b="b"/>
                  <a:pathLst>
                    <a:path w="2014544" h="3843730">
                      <a:moveTo>
                        <a:pt x="1007272" y="0"/>
                      </a:moveTo>
                      <a:lnTo>
                        <a:pt x="1163179" y="116585"/>
                      </a:lnTo>
                      <a:cubicBezTo>
                        <a:pt x="1683129" y="545686"/>
                        <a:pt x="2014544" y="1195072"/>
                        <a:pt x="2014544" y="1921865"/>
                      </a:cubicBezTo>
                      <a:cubicBezTo>
                        <a:pt x="2014544" y="2648658"/>
                        <a:pt x="1683129" y="3298044"/>
                        <a:pt x="1163179" y="3727145"/>
                      </a:cubicBezTo>
                      <a:lnTo>
                        <a:pt x="1007272" y="3843730"/>
                      </a:lnTo>
                      <a:lnTo>
                        <a:pt x="851365" y="3727145"/>
                      </a:lnTo>
                      <a:cubicBezTo>
                        <a:pt x="331415" y="3298044"/>
                        <a:pt x="0" y="2648658"/>
                        <a:pt x="0" y="1921865"/>
                      </a:cubicBezTo>
                      <a:cubicBezTo>
                        <a:pt x="0" y="1195072"/>
                        <a:pt x="331415" y="545686"/>
                        <a:pt x="851365" y="116585"/>
                      </a:cubicBezTo>
                      <a:close/>
                    </a:path>
                  </a:pathLst>
                </a:cu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22" name="Content Placeholder 21">
            <a:extLst>
              <a:ext uri="{FF2B5EF4-FFF2-40B4-BE49-F238E27FC236}">
                <a16:creationId xmlns:a16="http://schemas.microsoft.com/office/drawing/2014/main" id="{167AD400-097A-CF4F-9F02-BA8DE76B4AB2}"/>
              </a:ext>
            </a:extLst>
          </p:cNvPr>
          <p:cNvSpPr>
            <a:spLocks noGrp="1"/>
          </p:cNvSpPr>
          <p:nvPr>
            <p:ph sz="quarter" idx="11" hasCustomPrompt="1"/>
          </p:nvPr>
        </p:nvSpPr>
        <p:spPr>
          <a:xfrm>
            <a:off x="3319397" y="2523647"/>
            <a:ext cx="1867596" cy="1014413"/>
          </a:xfrm>
        </p:spPr>
        <p:txBody>
          <a:bodyPr anchor="ctr" anchorCtr="0">
            <a:normAutofit/>
          </a:bodyPr>
          <a:lstStyle>
            <a:lvl1pPr marL="0" indent="0" algn="ctr">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Placeholder Name</a:t>
            </a:r>
          </a:p>
        </p:txBody>
      </p:sp>
      <p:sp>
        <p:nvSpPr>
          <p:cNvPr id="23" name="Content Placeholder 21">
            <a:extLst>
              <a:ext uri="{FF2B5EF4-FFF2-40B4-BE49-F238E27FC236}">
                <a16:creationId xmlns:a16="http://schemas.microsoft.com/office/drawing/2014/main" id="{5F497F76-AC64-5A4B-B674-514FBE4764E6}"/>
              </a:ext>
            </a:extLst>
          </p:cNvPr>
          <p:cNvSpPr>
            <a:spLocks noGrp="1"/>
          </p:cNvSpPr>
          <p:nvPr>
            <p:ph sz="quarter" idx="12" hasCustomPrompt="1"/>
          </p:nvPr>
        </p:nvSpPr>
        <p:spPr>
          <a:xfrm>
            <a:off x="6711790" y="2523647"/>
            <a:ext cx="1867596" cy="1014413"/>
          </a:xfrm>
        </p:spPr>
        <p:txBody>
          <a:bodyPr anchor="ctr" anchorCtr="0">
            <a:normAutofit/>
          </a:bodyPr>
          <a:lstStyle>
            <a:lvl1pPr marL="0" indent="0" algn="ctr">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Placeholder Name</a:t>
            </a:r>
          </a:p>
        </p:txBody>
      </p:sp>
      <p:sp>
        <p:nvSpPr>
          <p:cNvPr id="24" name="Content Placeholder 21">
            <a:extLst>
              <a:ext uri="{FF2B5EF4-FFF2-40B4-BE49-F238E27FC236}">
                <a16:creationId xmlns:a16="http://schemas.microsoft.com/office/drawing/2014/main" id="{7E860076-3088-0547-B4D6-1C5A5306952A}"/>
              </a:ext>
            </a:extLst>
          </p:cNvPr>
          <p:cNvSpPr>
            <a:spLocks noGrp="1"/>
          </p:cNvSpPr>
          <p:nvPr>
            <p:ph sz="quarter" idx="13" hasCustomPrompt="1"/>
          </p:nvPr>
        </p:nvSpPr>
        <p:spPr>
          <a:xfrm>
            <a:off x="5357502" y="2523647"/>
            <a:ext cx="1181084" cy="1014413"/>
          </a:xfrm>
        </p:spPr>
        <p:txBody>
          <a:bodyPr anchor="ctr" anchorCtr="0">
            <a:normAutofit/>
          </a:bodyPr>
          <a:lstStyle>
            <a:lvl1pPr marL="0" indent="0" algn="ctr">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Placeholder Name</a:t>
            </a:r>
          </a:p>
        </p:txBody>
      </p:sp>
      <p:sp>
        <p:nvSpPr>
          <p:cNvPr id="26" name="Content Placeholder 25">
            <a:extLst>
              <a:ext uri="{FF2B5EF4-FFF2-40B4-BE49-F238E27FC236}">
                <a16:creationId xmlns:a16="http://schemas.microsoft.com/office/drawing/2014/main" id="{37A40DF8-65E6-2145-8C2A-181B03AE1D02}"/>
              </a:ext>
            </a:extLst>
          </p:cNvPr>
          <p:cNvSpPr>
            <a:spLocks noGrp="1"/>
          </p:cNvSpPr>
          <p:nvPr>
            <p:ph sz="quarter" idx="14" hasCustomPrompt="1"/>
          </p:nvPr>
        </p:nvSpPr>
        <p:spPr>
          <a:xfrm>
            <a:off x="2794987" y="5008563"/>
            <a:ext cx="6318851" cy="998537"/>
          </a:xfrm>
        </p:spPr>
        <p:txBody>
          <a:bodyPr anchor="ctr" anchorCtr="0">
            <a:normAutofit/>
          </a:bodyPr>
          <a:lstStyle>
            <a:lvl1pPr marL="0" indent="0" algn="ctr">
              <a:buNone/>
              <a:defRPr sz="14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Use this area to describe the benefits and pitfalls of the overlap of the two ideas listed above. </a:t>
            </a:r>
          </a:p>
        </p:txBody>
      </p:sp>
      <p:sp>
        <p:nvSpPr>
          <p:cNvPr id="27" name="Content Placeholder 25">
            <a:extLst>
              <a:ext uri="{FF2B5EF4-FFF2-40B4-BE49-F238E27FC236}">
                <a16:creationId xmlns:a16="http://schemas.microsoft.com/office/drawing/2014/main" id="{A3C659CE-FAC9-A741-8309-B59DA03E7BD3}"/>
              </a:ext>
            </a:extLst>
          </p:cNvPr>
          <p:cNvSpPr>
            <a:spLocks noGrp="1"/>
          </p:cNvSpPr>
          <p:nvPr>
            <p:ph sz="quarter" idx="15" hasCustomPrompt="1"/>
          </p:nvPr>
        </p:nvSpPr>
        <p:spPr>
          <a:xfrm>
            <a:off x="559947" y="3565952"/>
            <a:ext cx="2528050" cy="1117514"/>
          </a:xfrm>
        </p:spPr>
        <p:txBody>
          <a:bodyPr anchor="t" anchorCtr="0">
            <a:noAutofit/>
          </a:bodyPr>
          <a:lstStyle>
            <a:lvl1pPr marL="0" indent="0" algn="l">
              <a:spcBef>
                <a:spcPts val="300"/>
              </a:spcBef>
              <a:spcAft>
                <a:spcPts val="0"/>
              </a:spcAft>
              <a:buNone/>
              <a:defRPr sz="12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a:spcBef>
                <a:spcPts val="600"/>
              </a:spcBef>
              <a:spcAft>
                <a:spcPts val="600"/>
              </a:spcAft>
            </a:pPr>
            <a:r>
              <a:rPr lang="en-US" sz="1400" dirty="0">
                <a:solidFill>
                  <a:schemeClr val="accent4"/>
                </a:solidFill>
              </a:rPr>
              <a:t>Venn Diagrams can be used compare and contrast two ideas, objectives, or strategies represented by text, imagery, or iconography.</a:t>
            </a:r>
          </a:p>
        </p:txBody>
      </p:sp>
      <p:sp>
        <p:nvSpPr>
          <p:cNvPr id="28" name="Content Placeholder 25">
            <a:extLst>
              <a:ext uri="{FF2B5EF4-FFF2-40B4-BE49-F238E27FC236}">
                <a16:creationId xmlns:a16="http://schemas.microsoft.com/office/drawing/2014/main" id="{8E669B9A-CAB7-F94D-919B-A8C10547816D}"/>
              </a:ext>
            </a:extLst>
          </p:cNvPr>
          <p:cNvSpPr>
            <a:spLocks noGrp="1"/>
          </p:cNvSpPr>
          <p:nvPr>
            <p:ph sz="quarter" idx="16" hasCustomPrompt="1"/>
          </p:nvPr>
        </p:nvSpPr>
        <p:spPr>
          <a:xfrm>
            <a:off x="8825750" y="3565952"/>
            <a:ext cx="2528050" cy="1117514"/>
          </a:xfrm>
        </p:spPr>
        <p:txBody>
          <a:bodyPr anchor="t" anchorCtr="0">
            <a:noAutofit/>
          </a:bodyPr>
          <a:lstStyle>
            <a:lvl1pPr marL="0" indent="0" algn="l">
              <a:spcBef>
                <a:spcPts val="300"/>
              </a:spcBef>
              <a:spcAft>
                <a:spcPts val="0"/>
              </a:spcAft>
              <a:buNone/>
              <a:defRPr sz="12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a:spcBef>
                <a:spcPts val="600"/>
              </a:spcBef>
              <a:spcAft>
                <a:spcPts val="600"/>
              </a:spcAft>
            </a:pPr>
            <a:r>
              <a:rPr lang="en-US" sz="1400" dirty="0">
                <a:solidFill>
                  <a:schemeClr val="accent4"/>
                </a:solidFill>
              </a:rPr>
              <a:t>Use these descriptive areas to elaborate on the details of the subject matter of this portion of the diagram.</a:t>
            </a:r>
          </a:p>
        </p:txBody>
      </p:sp>
      <p:sp>
        <p:nvSpPr>
          <p:cNvPr id="25" name="TextBox 24">
            <a:extLst>
              <a:ext uri="{FF2B5EF4-FFF2-40B4-BE49-F238E27FC236}">
                <a16:creationId xmlns:a16="http://schemas.microsoft.com/office/drawing/2014/main" id="{704E56FB-42A0-2D43-AB1C-B7C78A314DD9}"/>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792940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rizontal - 5 Step Process">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9967B25-A93C-494B-BE3E-273179199896}"/>
              </a:ext>
            </a:extLst>
          </p:cNvPr>
          <p:cNvGrpSpPr/>
          <p:nvPr userDrawn="1"/>
        </p:nvGrpSpPr>
        <p:grpSpPr>
          <a:xfrm>
            <a:off x="0" y="6310859"/>
            <a:ext cx="12192001" cy="547141"/>
            <a:chOff x="0" y="6310859"/>
            <a:chExt cx="12192001" cy="547141"/>
          </a:xfrm>
        </p:grpSpPr>
        <p:sp>
          <p:nvSpPr>
            <p:cNvPr id="20" name="Freeform 11">
              <a:extLst>
                <a:ext uri="{FF2B5EF4-FFF2-40B4-BE49-F238E27FC236}">
                  <a16:creationId xmlns:a16="http://schemas.microsoft.com/office/drawing/2014/main" id="{5065894B-7C98-AD4F-8693-596120430964}"/>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0">
              <a:extLst>
                <a:ext uri="{FF2B5EF4-FFF2-40B4-BE49-F238E27FC236}">
                  <a16:creationId xmlns:a16="http://schemas.microsoft.com/office/drawing/2014/main" id="{8B78DA78-DDD3-DB4D-BD71-170E88B94485}"/>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DDC9C87-4C2F-A044-A343-8A6F56F7AE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DEFE9C87-AEE4-5A41-A659-20FED329C892}"/>
              </a:ext>
            </a:extLst>
          </p:cNvPr>
          <p:cNvSpPr>
            <a:spLocks noGrp="1"/>
          </p:cNvSpPr>
          <p:nvPr>
            <p:ph type="title" hasCustomPrompt="1"/>
          </p:nvPr>
        </p:nvSpPr>
        <p:spPr/>
        <p:txBody>
          <a:bodyPr/>
          <a:lstStyle>
            <a:lvl1pPr>
              <a:defRPr/>
            </a:lvl1pPr>
          </a:lstStyle>
          <a:p>
            <a:r>
              <a:rPr lang="en-US" dirty="0"/>
              <a:t>Horizontal – 5-Step Process</a:t>
            </a:r>
          </a:p>
        </p:txBody>
      </p:sp>
      <p:sp>
        <p:nvSpPr>
          <p:cNvPr id="4" name="Pentagon 3">
            <a:extLst>
              <a:ext uri="{FF2B5EF4-FFF2-40B4-BE49-F238E27FC236}">
                <a16:creationId xmlns:a16="http://schemas.microsoft.com/office/drawing/2014/main" id="{7CBB5BC3-9198-4A4D-8EDA-0B3FA2D58919}"/>
              </a:ext>
            </a:extLst>
          </p:cNvPr>
          <p:cNvSpPr/>
          <p:nvPr userDrawn="1"/>
        </p:nvSpPr>
        <p:spPr>
          <a:xfrm>
            <a:off x="846640" y="1646035"/>
            <a:ext cx="2386461" cy="1145244"/>
          </a:xfrm>
          <a:prstGeom prst="homePlate">
            <a:avLst>
              <a:gd name="adj" fmla="val 3299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rtlCol="0" anchor="ctr"/>
          <a:lstStyle/>
          <a:p>
            <a:endParaRPr lang="en-US" sz="1000" dirty="0">
              <a:solidFill>
                <a:srgbClr val="FFFFFF"/>
              </a:solidFill>
            </a:endParaRPr>
          </a:p>
        </p:txBody>
      </p:sp>
      <p:sp>
        <p:nvSpPr>
          <p:cNvPr id="5" name="Chevron 4">
            <a:extLst>
              <a:ext uri="{FF2B5EF4-FFF2-40B4-BE49-F238E27FC236}">
                <a16:creationId xmlns:a16="http://schemas.microsoft.com/office/drawing/2014/main" id="{9D1D900B-E84F-1F48-B9BC-BC8C081C6712}"/>
              </a:ext>
            </a:extLst>
          </p:cNvPr>
          <p:cNvSpPr/>
          <p:nvPr userDrawn="1"/>
        </p:nvSpPr>
        <p:spPr>
          <a:xfrm>
            <a:off x="2889088" y="1646035"/>
            <a:ext cx="2464443" cy="1145244"/>
          </a:xfrm>
          <a:prstGeom prst="chevron">
            <a:avLst>
              <a:gd name="adj" fmla="val 3299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182880" rtlCol="0" anchor="ctr"/>
          <a:lstStyle/>
          <a:p>
            <a:endParaRPr lang="en-US" sz="800" dirty="0">
              <a:solidFill>
                <a:srgbClr val="FFFFFF"/>
              </a:solidFill>
            </a:endParaRPr>
          </a:p>
        </p:txBody>
      </p:sp>
      <p:sp>
        <p:nvSpPr>
          <p:cNvPr id="6" name="Chevron 5">
            <a:extLst>
              <a:ext uri="{FF2B5EF4-FFF2-40B4-BE49-F238E27FC236}">
                <a16:creationId xmlns:a16="http://schemas.microsoft.com/office/drawing/2014/main" id="{B0FD5822-308D-0E4C-99FF-B8DC65C1B440}"/>
              </a:ext>
            </a:extLst>
          </p:cNvPr>
          <p:cNvSpPr/>
          <p:nvPr userDrawn="1"/>
        </p:nvSpPr>
        <p:spPr>
          <a:xfrm>
            <a:off x="5004223" y="1646035"/>
            <a:ext cx="2469739" cy="1145244"/>
          </a:xfrm>
          <a:prstGeom prst="chevron">
            <a:avLst>
              <a:gd name="adj" fmla="val 3299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182880" rtlCol="0" anchor="ctr"/>
          <a:lstStyle/>
          <a:p>
            <a:endParaRPr lang="en-US" sz="800" dirty="0">
              <a:solidFill>
                <a:srgbClr val="FFFFFF"/>
              </a:solidFill>
            </a:endParaRPr>
          </a:p>
        </p:txBody>
      </p:sp>
      <p:sp>
        <p:nvSpPr>
          <p:cNvPr id="7" name="Chevron 6">
            <a:extLst>
              <a:ext uri="{FF2B5EF4-FFF2-40B4-BE49-F238E27FC236}">
                <a16:creationId xmlns:a16="http://schemas.microsoft.com/office/drawing/2014/main" id="{D662E954-7EF6-5041-89E6-984D99D1CD24}"/>
              </a:ext>
            </a:extLst>
          </p:cNvPr>
          <p:cNvSpPr/>
          <p:nvPr userDrawn="1"/>
        </p:nvSpPr>
        <p:spPr>
          <a:xfrm>
            <a:off x="7122224" y="1646035"/>
            <a:ext cx="2448754" cy="1145244"/>
          </a:xfrm>
          <a:prstGeom prst="chevron">
            <a:avLst>
              <a:gd name="adj" fmla="val 3299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182880" rtlCol="0" anchor="ctr"/>
          <a:lstStyle/>
          <a:p>
            <a:endParaRPr lang="en-US" sz="800" dirty="0">
              <a:solidFill>
                <a:srgbClr val="FFFFFF"/>
              </a:solidFill>
            </a:endParaRPr>
          </a:p>
        </p:txBody>
      </p:sp>
      <p:sp>
        <p:nvSpPr>
          <p:cNvPr id="8" name="Chevron 28">
            <a:extLst>
              <a:ext uri="{FF2B5EF4-FFF2-40B4-BE49-F238E27FC236}">
                <a16:creationId xmlns:a16="http://schemas.microsoft.com/office/drawing/2014/main" id="{9AD9EFBE-8FCB-8D4D-A051-6DD879B8A218}"/>
              </a:ext>
            </a:extLst>
          </p:cNvPr>
          <p:cNvSpPr/>
          <p:nvPr userDrawn="1"/>
        </p:nvSpPr>
        <p:spPr>
          <a:xfrm>
            <a:off x="9219240" y="1646035"/>
            <a:ext cx="2117030" cy="1145244"/>
          </a:xfrm>
          <a:custGeom>
            <a:avLst/>
            <a:gdLst>
              <a:gd name="connsiteX0" fmla="*/ 0 w 1992191"/>
              <a:gd name="connsiteY0" fmla="*/ 0 h 933450"/>
              <a:gd name="connsiteX1" fmla="*/ 1684218 w 1992191"/>
              <a:gd name="connsiteY1" fmla="*/ 0 h 933450"/>
              <a:gd name="connsiteX2" fmla="*/ 1992191 w 1992191"/>
              <a:gd name="connsiteY2" fmla="*/ 466725 h 933450"/>
              <a:gd name="connsiteX3" fmla="*/ 1684218 w 1992191"/>
              <a:gd name="connsiteY3" fmla="*/ 933450 h 933450"/>
              <a:gd name="connsiteX4" fmla="*/ 0 w 1992191"/>
              <a:gd name="connsiteY4" fmla="*/ 933450 h 933450"/>
              <a:gd name="connsiteX5" fmla="*/ 307973 w 1992191"/>
              <a:gd name="connsiteY5" fmla="*/ 466725 h 933450"/>
              <a:gd name="connsiteX6" fmla="*/ 0 w 1992191"/>
              <a:gd name="connsiteY6" fmla="*/ 0 h 933450"/>
              <a:gd name="connsiteX0" fmla="*/ 0 w 1684218"/>
              <a:gd name="connsiteY0" fmla="*/ 0 h 933450"/>
              <a:gd name="connsiteX1" fmla="*/ 1684218 w 1684218"/>
              <a:gd name="connsiteY1" fmla="*/ 0 h 933450"/>
              <a:gd name="connsiteX2" fmla="*/ 1684218 w 1684218"/>
              <a:gd name="connsiteY2" fmla="*/ 933450 h 933450"/>
              <a:gd name="connsiteX3" fmla="*/ 0 w 1684218"/>
              <a:gd name="connsiteY3" fmla="*/ 933450 h 933450"/>
              <a:gd name="connsiteX4" fmla="*/ 307973 w 1684218"/>
              <a:gd name="connsiteY4" fmla="*/ 466725 h 933450"/>
              <a:gd name="connsiteX5" fmla="*/ 0 w 1684218"/>
              <a:gd name="connsiteY5" fmla="*/ 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218" h="933450">
                <a:moveTo>
                  <a:pt x="0" y="0"/>
                </a:moveTo>
                <a:lnTo>
                  <a:pt x="1684218" y="0"/>
                </a:lnTo>
                <a:lnTo>
                  <a:pt x="1684218" y="933450"/>
                </a:lnTo>
                <a:lnTo>
                  <a:pt x="0" y="933450"/>
                </a:lnTo>
                <a:lnTo>
                  <a:pt x="307973" y="466725"/>
                </a:lnTo>
                <a:lnTo>
                  <a:pt x="0" y="0"/>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457200" tIns="182880" rtlCol="0" anchor="ctr"/>
          <a:lstStyle/>
          <a:p>
            <a:endParaRPr lang="en-US" sz="800" dirty="0">
              <a:solidFill>
                <a:srgbClr val="FFFFFF"/>
              </a:solidFill>
            </a:endParaRPr>
          </a:p>
        </p:txBody>
      </p:sp>
      <p:grpSp>
        <p:nvGrpSpPr>
          <p:cNvPr id="9" name="Group 8">
            <a:extLst>
              <a:ext uri="{FF2B5EF4-FFF2-40B4-BE49-F238E27FC236}">
                <a16:creationId xmlns:a16="http://schemas.microsoft.com/office/drawing/2014/main" id="{2E9314DB-DDDB-A844-821A-4E1A8B1C00E5}"/>
              </a:ext>
            </a:extLst>
          </p:cNvPr>
          <p:cNvGrpSpPr/>
          <p:nvPr userDrawn="1"/>
        </p:nvGrpSpPr>
        <p:grpSpPr>
          <a:xfrm>
            <a:off x="2885388" y="2977430"/>
            <a:ext cx="6342477" cy="3080135"/>
            <a:chOff x="2885388" y="2977430"/>
            <a:chExt cx="6342477" cy="3258493"/>
          </a:xfrm>
        </p:grpSpPr>
        <p:cxnSp>
          <p:nvCxnSpPr>
            <p:cNvPr id="10" name="Straight Connector 9">
              <a:extLst>
                <a:ext uri="{FF2B5EF4-FFF2-40B4-BE49-F238E27FC236}">
                  <a16:creationId xmlns:a16="http://schemas.microsoft.com/office/drawing/2014/main" id="{7F75B0D5-6F66-9046-AD57-4A9C16BDAD8F}"/>
                </a:ext>
              </a:extLst>
            </p:cNvPr>
            <p:cNvCxnSpPr/>
            <p:nvPr/>
          </p:nvCxnSpPr>
          <p:spPr>
            <a:xfrm>
              <a:off x="2885388" y="2977430"/>
              <a:ext cx="0" cy="3250702"/>
            </a:xfrm>
            <a:prstGeom prst="line">
              <a:avLst/>
            </a:prstGeom>
            <a:ln w="3175" cmpd="sng">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A722CB5-2F22-DB47-8730-D7273D06E09B}"/>
                </a:ext>
              </a:extLst>
            </p:cNvPr>
            <p:cNvCxnSpPr/>
            <p:nvPr/>
          </p:nvCxnSpPr>
          <p:spPr>
            <a:xfrm>
              <a:off x="4995615" y="2977430"/>
              <a:ext cx="0" cy="3250702"/>
            </a:xfrm>
            <a:prstGeom prst="line">
              <a:avLst/>
            </a:prstGeom>
            <a:ln w="3175" cmpd="sng">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9E3F54E-FC68-F54D-9928-A6A04996484C}"/>
                </a:ext>
              </a:extLst>
            </p:cNvPr>
            <p:cNvCxnSpPr/>
            <p:nvPr/>
          </p:nvCxnSpPr>
          <p:spPr>
            <a:xfrm>
              <a:off x="7107242" y="2985221"/>
              <a:ext cx="0" cy="3250702"/>
            </a:xfrm>
            <a:prstGeom prst="line">
              <a:avLst/>
            </a:prstGeom>
            <a:ln w="3175" cmpd="sng">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E78A3BE-7529-2242-8070-ADC05106F94A}"/>
                </a:ext>
              </a:extLst>
            </p:cNvPr>
            <p:cNvCxnSpPr/>
            <p:nvPr/>
          </p:nvCxnSpPr>
          <p:spPr>
            <a:xfrm>
              <a:off x="9227865" y="2985221"/>
              <a:ext cx="0" cy="3250702"/>
            </a:xfrm>
            <a:prstGeom prst="line">
              <a:avLst/>
            </a:prstGeom>
            <a:ln w="3175" cmpd="sng">
              <a:solidFill>
                <a:schemeClr val="bg1">
                  <a:lumMod val="75000"/>
                </a:schemeClr>
              </a:solidFill>
            </a:ln>
          </p:spPr>
          <p:style>
            <a:lnRef idx="1">
              <a:schemeClr val="dk1"/>
            </a:lnRef>
            <a:fillRef idx="0">
              <a:schemeClr val="dk1"/>
            </a:fillRef>
            <a:effectRef idx="0">
              <a:schemeClr val="dk1"/>
            </a:effectRef>
            <a:fontRef idx="minor">
              <a:schemeClr val="tx1"/>
            </a:fontRef>
          </p:style>
        </p:cxnSp>
      </p:grpSp>
      <p:sp>
        <p:nvSpPr>
          <p:cNvPr id="14" name="Oval 13">
            <a:extLst>
              <a:ext uri="{FF2B5EF4-FFF2-40B4-BE49-F238E27FC236}">
                <a16:creationId xmlns:a16="http://schemas.microsoft.com/office/drawing/2014/main" id="{9DE0545F-E968-8E49-821E-043268704789}"/>
              </a:ext>
            </a:extLst>
          </p:cNvPr>
          <p:cNvSpPr/>
          <p:nvPr userDrawn="1"/>
        </p:nvSpPr>
        <p:spPr>
          <a:xfrm>
            <a:off x="3909338" y="1454026"/>
            <a:ext cx="374603" cy="374600"/>
          </a:xfrm>
          <a:prstGeom prst="ellipse">
            <a:avLst/>
          </a:prstGeom>
          <a:solidFill>
            <a:schemeClr val="accent2"/>
          </a:solidFill>
          <a:ln w="1270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a:solidFill>
                  <a:schemeClr val="accent4"/>
                </a:solidFill>
              </a:rPr>
              <a:t>2</a:t>
            </a:r>
          </a:p>
        </p:txBody>
      </p:sp>
      <p:sp>
        <p:nvSpPr>
          <p:cNvPr id="15" name="Oval 14">
            <a:extLst>
              <a:ext uri="{FF2B5EF4-FFF2-40B4-BE49-F238E27FC236}">
                <a16:creationId xmlns:a16="http://schemas.microsoft.com/office/drawing/2014/main" id="{62B02F27-211F-F648-82D4-E005E1F05DFD}"/>
              </a:ext>
            </a:extLst>
          </p:cNvPr>
          <p:cNvSpPr/>
          <p:nvPr userDrawn="1"/>
        </p:nvSpPr>
        <p:spPr>
          <a:xfrm>
            <a:off x="6023072" y="1454026"/>
            <a:ext cx="374603" cy="374600"/>
          </a:xfrm>
          <a:prstGeom prst="ellipse">
            <a:avLst/>
          </a:prstGeom>
          <a:solidFill>
            <a:schemeClr val="accent2"/>
          </a:solidFill>
          <a:ln w="1270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a:solidFill>
                  <a:schemeClr val="accent4"/>
                </a:solidFill>
              </a:rPr>
              <a:t>3</a:t>
            </a:r>
          </a:p>
        </p:txBody>
      </p:sp>
      <p:sp>
        <p:nvSpPr>
          <p:cNvPr id="16" name="Oval 15">
            <a:extLst>
              <a:ext uri="{FF2B5EF4-FFF2-40B4-BE49-F238E27FC236}">
                <a16:creationId xmlns:a16="http://schemas.microsoft.com/office/drawing/2014/main" id="{4B4C4A73-B5E7-3245-9D0F-54A6B2F97695}"/>
              </a:ext>
            </a:extLst>
          </p:cNvPr>
          <p:cNvSpPr/>
          <p:nvPr userDrawn="1"/>
        </p:nvSpPr>
        <p:spPr>
          <a:xfrm>
            <a:off x="8088672" y="1454026"/>
            <a:ext cx="374603" cy="374600"/>
          </a:xfrm>
          <a:prstGeom prst="ellipse">
            <a:avLst/>
          </a:prstGeom>
          <a:solidFill>
            <a:schemeClr val="accent2"/>
          </a:solidFill>
          <a:ln w="1270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a:solidFill>
                  <a:schemeClr val="accent4"/>
                </a:solidFill>
              </a:rPr>
              <a:t>4</a:t>
            </a:r>
          </a:p>
        </p:txBody>
      </p:sp>
      <p:sp>
        <p:nvSpPr>
          <p:cNvPr id="17" name="Oval 16">
            <a:extLst>
              <a:ext uri="{FF2B5EF4-FFF2-40B4-BE49-F238E27FC236}">
                <a16:creationId xmlns:a16="http://schemas.microsoft.com/office/drawing/2014/main" id="{7866D84D-BB5C-5540-946E-81DF33D2F3F0}"/>
              </a:ext>
            </a:extLst>
          </p:cNvPr>
          <p:cNvSpPr/>
          <p:nvPr userDrawn="1"/>
        </p:nvSpPr>
        <p:spPr>
          <a:xfrm>
            <a:off x="1728282" y="1454026"/>
            <a:ext cx="374603" cy="374600"/>
          </a:xfrm>
          <a:prstGeom prst="ellipse">
            <a:avLst/>
          </a:prstGeom>
          <a:solidFill>
            <a:schemeClr val="accent2"/>
          </a:solidFill>
          <a:ln w="1270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a:solidFill>
                  <a:schemeClr val="accent4"/>
                </a:solidFill>
              </a:rPr>
              <a:t>1</a:t>
            </a:r>
          </a:p>
        </p:txBody>
      </p:sp>
      <p:sp>
        <p:nvSpPr>
          <p:cNvPr id="18" name="Oval 17">
            <a:extLst>
              <a:ext uri="{FF2B5EF4-FFF2-40B4-BE49-F238E27FC236}">
                <a16:creationId xmlns:a16="http://schemas.microsoft.com/office/drawing/2014/main" id="{602203BA-BFF9-904E-B9DF-9AAD22EC1298}"/>
              </a:ext>
            </a:extLst>
          </p:cNvPr>
          <p:cNvSpPr/>
          <p:nvPr userDrawn="1"/>
        </p:nvSpPr>
        <p:spPr>
          <a:xfrm>
            <a:off x="10151547" y="1454026"/>
            <a:ext cx="374603" cy="374600"/>
          </a:xfrm>
          <a:prstGeom prst="ellipse">
            <a:avLst/>
          </a:prstGeom>
          <a:solidFill>
            <a:schemeClr val="accent2"/>
          </a:solidFill>
          <a:ln w="1270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a:solidFill>
                  <a:schemeClr val="accent4"/>
                </a:solidFill>
              </a:rPr>
              <a:t>5</a:t>
            </a:r>
          </a:p>
        </p:txBody>
      </p:sp>
      <p:sp>
        <p:nvSpPr>
          <p:cNvPr id="26" name="Content Placeholder 25">
            <a:extLst>
              <a:ext uri="{FF2B5EF4-FFF2-40B4-BE49-F238E27FC236}">
                <a16:creationId xmlns:a16="http://schemas.microsoft.com/office/drawing/2014/main" id="{5274412E-8669-A040-8690-521057C6B776}"/>
              </a:ext>
            </a:extLst>
          </p:cNvPr>
          <p:cNvSpPr>
            <a:spLocks noGrp="1"/>
          </p:cNvSpPr>
          <p:nvPr>
            <p:ph sz="quarter" idx="11" hasCustomPrompt="1"/>
          </p:nvPr>
        </p:nvSpPr>
        <p:spPr>
          <a:xfrm>
            <a:off x="1053670" y="1885950"/>
            <a:ext cx="1662974" cy="788988"/>
          </a:xfrm>
        </p:spPr>
        <p:txBody>
          <a:bodyPr anchor="ctr" anchorCtr="0">
            <a:normAutofit/>
          </a:bodyPr>
          <a:lstStyle>
            <a:lvl1pPr marL="0" indent="0">
              <a:buNone/>
              <a:defRPr sz="1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Process Step 1</a:t>
            </a:r>
            <a:br>
              <a:rPr lang="en-US" dirty="0"/>
            </a:br>
            <a:r>
              <a:rPr lang="en-US" dirty="0"/>
              <a:t>Include icons, imagery, and text here as needed.</a:t>
            </a:r>
          </a:p>
        </p:txBody>
      </p:sp>
      <p:sp>
        <p:nvSpPr>
          <p:cNvPr id="27" name="Content Placeholder 25">
            <a:extLst>
              <a:ext uri="{FF2B5EF4-FFF2-40B4-BE49-F238E27FC236}">
                <a16:creationId xmlns:a16="http://schemas.microsoft.com/office/drawing/2014/main" id="{451D9A83-7E3E-4C46-9B78-004E30738D03}"/>
              </a:ext>
            </a:extLst>
          </p:cNvPr>
          <p:cNvSpPr>
            <a:spLocks noGrp="1"/>
          </p:cNvSpPr>
          <p:nvPr>
            <p:ph sz="quarter" idx="12" hasCustomPrompt="1"/>
          </p:nvPr>
        </p:nvSpPr>
        <p:spPr>
          <a:xfrm>
            <a:off x="3331354" y="1885950"/>
            <a:ext cx="1672870" cy="788988"/>
          </a:xfrm>
        </p:spPr>
        <p:txBody>
          <a:bodyPr anchor="ctr" anchorCtr="0">
            <a:normAutofit/>
          </a:bodyPr>
          <a:lstStyle>
            <a:lvl1pPr marL="0" indent="0">
              <a:buNone/>
              <a:defRPr sz="1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Process Step 2</a:t>
            </a:r>
            <a:br>
              <a:rPr lang="en-US" dirty="0"/>
            </a:br>
            <a:r>
              <a:rPr lang="en-US" dirty="0"/>
              <a:t>Include icons, imagery, and text here as needed.</a:t>
            </a:r>
          </a:p>
        </p:txBody>
      </p:sp>
      <p:sp>
        <p:nvSpPr>
          <p:cNvPr id="28" name="Content Placeholder 25">
            <a:extLst>
              <a:ext uri="{FF2B5EF4-FFF2-40B4-BE49-F238E27FC236}">
                <a16:creationId xmlns:a16="http://schemas.microsoft.com/office/drawing/2014/main" id="{54A349B0-C5ED-584C-989D-28FB75A5CDA5}"/>
              </a:ext>
            </a:extLst>
          </p:cNvPr>
          <p:cNvSpPr>
            <a:spLocks noGrp="1"/>
          </p:cNvSpPr>
          <p:nvPr>
            <p:ph sz="quarter" idx="13" hasCustomPrompt="1"/>
          </p:nvPr>
        </p:nvSpPr>
        <p:spPr>
          <a:xfrm>
            <a:off x="5402657" y="1885950"/>
            <a:ext cx="1672870" cy="788988"/>
          </a:xfrm>
        </p:spPr>
        <p:txBody>
          <a:bodyPr anchor="ctr" anchorCtr="0">
            <a:normAutofit/>
          </a:bodyPr>
          <a:lstStyle>
            <a:lvl1pPr marL="0" indent="0">
              <a:buNone/>
              <a:defRPr sz="1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Process Step 3</a:t>
            </a:r>
            <a:br>
              <a:rPr lang="en-US" dirty="0"/>
            </a:br>
            <a:r>
              <a:rPr lang="en-US" dirty="0"/>
              <a:t>Include icons, imagery, and text here as needed.</a:t>
            </a:r>
          </a:p>
        </p:txBody>
      </p:sp>
      <p:sp>
        <p:nvSpPr>
          <p:cNvPr id="29" name="Content Placeholder 25">
            <a:extLst>
              <a:ext uri="{FF2B5EF4-FFF2-40B4-BE49-F238E27FC236}">
                <a16:creationId xmlns:a16="http://schemas.microsoft.com/office/drawing/2014/main" id="{1313B8BF-080D-7B4B-A71D-482CB959BF4B}"/>
              </a:ext>
            </a:extLst>
          </p:cNvPr>
          <p:cNvSpPr>
            <a:spLocks noGrp="1"/>
          </p:cNvSpPr>
          <p:nvPr>
            <p:ph sz="quarter" idx="14" hasCustomPrompt="1"/>
          </p:nvPr>
        </p:nvSpPr>
        <p:spPr>
          <a:xfrm>
            <a:off x="7513800" y="1885950"/>
            <a:ext cx="1672870" cy="788988"/>
          </a:xfrm>
        </p:spPr>
        <p:txBody>
          <a:bodyPr anchor="ctr" anchorCtr="0">
            <a:normAutofit/>
          </a:bodyPr>
          <a:lstStyle>
            <a:lvl1pPr marL="0" indent="0">
              <a:buNone/>
              <a:defRPr sz="1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Process Step 4</a:t>
            </a:r>
            <a:br>
              <a:rPr lang="en-US" dirty="0"/>
            </a:br>
            <a:r>
              <a:rPr lang="en-US" dirty="0"/>
              <a:t>Include icons, imagery, and text here as needed.</a:t>
            </a:r>
          </a:p>
        </p:txBody>
      </p:sp>
      <p:sp>
        <p:nvSpPr>
          <p:cNvPr id="30" name="Content Placeholder 25">
            <a:extLst>
              <a:ext uri="{FF2B5EF4-FFF2-40B4-BE49-F238E27FC236}">
                <a16:creationId xmlns:a16="http://schemas.microsoft.com/office/drawing/2014/main" id="{9DB7D636-34CA-6445-B1CF-9559CB6BC3F2}"/>
              </a:ext>
            </a:extLst>
          </p:cNvPr>
          <p:cNvSpPr>
            <a:spLocks noGrp="1"/>
          </p:cNvSpPr>
          <p:nvPr>
            <p:ph sz="quarter" idx="15" hasCustomPrompt="1"/>
          </p:nvPr>
        </p:nvSpPr>
        <p:spPr>
          <a:xfrm>
            <a:off x="9668655" y="1885950"/>
            <a:ext cx="1621404" cy="788988"/>
          </a:xfrm>
        </p:spPr>
        <p:txBody>
          <a:bodyPr anchor="ctr" anchorCtr="0">
            <a:normAutofit/>
          </a:bodyPr>
          <a:lstStyle>
            <a:lvl1pPr marL="0" indent="0">
              <a:buNone/>
              <a:defRPr sz="1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Process Step 5</a:t>
            </a:r>
            <a:br>
              <a:rPr lang="en-US" dirty="0"/>
            </a:br>
            <a:r>
              <a:rPr lang="en-US" dirty="0"/>
              <a:t>Include icons, imagery, and text here as needed.</a:t>
            </a:r>
          </a:p>
        </p:txBody>
      </p:sp>
      <p:sp>
        <p:nvSpPr>
          <p:cNvPr id="32" name="Content Placeholder 31">
            <a:extLst>
              <a:ext uri="{FF2B5EF4-FFF2-40B4-BE49-F238E27FC236}">
                <a16:creationId xmlns:a16="http://schemas.microsoft.com/office/drawing/2014/main" id="{C9D97EED-F9BB-AE47-90A0-A3D0E5CE9754}"/>
              </a:ext>
            </a:extLst>
          </p:cNvPr>
          <p:cNvSpPr>
            <a:spLocks noGrp="1"/>
          </p:cNvSpPr>
          <p:nvPr>
            <p:ph sz="quarter" idx="16"/>
          </p:nvPr>
        </p:nvSpPr>
        <p:spPr>
          <a:xfrm>
            <a:off x="2940425" y="2978150"/>
            <a:ext cx="2001088" cy="3071813"/>
          </a:xfrm>
        </p:spPr>
        <p:txBody>
          <a:bodyPr>
            <a:noAutofit/>
          </a:bodyPr>
          <a:lstStyle>
            <a:lvl1pPr marL="117475" indent="-117475">
              <a:tabLst/>
              <a:defRPr sz="1200"/>
            </a:lvl1pPr>
            <a:lvl2pPr marL="230188" indent="-112713">
              <a:tabLst/>
              <a:defRPr sz="1200"/>
            </a:lvl2pPr>
            <a:lvl3pPr marL="342900" indent="-112713">
              <a:tabLst/>
              <a:defRPr sz="1100"/>
            </a:lvl3pPr>
            <a:lvl4pPr marL="461963" indent="-112713">
              <a:tabLst/>
              <a:defRPr sz="1050"/>
            </a:lvl4pPr>
            <a:lvl5pPr marL="574675" indent="-112713">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31">
            <a:extLst>
              <a:ext uri="{FF2B5EF4-FFF2-40B4-BE49-F238E27FC236}">
                <a16:creationId xmlns:a16="http://schemas.microsoft.com/office/drawing/2014/main" id="{BA8232C2-09AB-3644-B530-D65B26C13841}"/>
              </a:ext>
            </a:extLst>
          </p:cNvPr>
          <p:cNvSpPr>
            <a:spLocks noGrp="1"/>
          </p:cNvSpPr>
          <p:nvPr>
            <p:ph sz="quarter" idx="17"/>
          </p:nvPr>
        </p:nvSpPr>
        <p:spPr>
          <a:xfrm>
            <a:off x="5055383" y="2978150"/>
            <a:ext cx="2001088" cy="3071813"/>
          </a:xfrm>
        </p:spPr>
        <p:txBody>
          <a:bodyPr>
            <a:noAutofit/>
          </a:bodyPr>
          <a:lstStyle>
            <a:lvl1pPr marL="117475" indent="-117475">
              <a:tabLst/>
              <a:defRPr sz="1200"/>
            </a:lvl1pPr>
            <a:lvl2pPr marL="230188" indent="-112713">
              <a:tabLst/>
              <a:defRPr sz="1200"/>
            </a:lvl2pPr>
            <a:lvl3pPr marL="342900" indent="-112713">
              <a:tabLst/>
              <a:defRPr sz="1100"/>
            </a:lvl3pPr>
            <a:lvl4pPr marL="461963" indent="-112713">
              <a:tabLst/>
              <a:defRPr sz="1050"/>
            </a:lvl4pPr>
            <a:lvl5pPr marL="574675" indent="-112713">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31">
            <a:extLst>
              <a:ext uri="{FF2B5EF4-FFF2-40B4-BE49-F238E27FC236}">
                <a16:creationId xmlns:a16="http://schemas.microsoft.com/office/drawing/2014/main" id="{18306B50-08D9-774E-8F79-617D95C23D24}"/>
              </a:ext>
            </a:extLst>
          </p:cNvPr>
          <p:cNvSpPr>
            <a:spLocks noGrp="1"/>
          </p:cNvSpPr>
          <p:nvPr>
            <p:ph sz="quarter" idx="18"/>
          </p:nvPr>
        </p:nvSpPr>
        <p:spPr>
          <a:xfrm>
            <a:off x="7162278" y="2978150"/>
            <a:ext cx="2001088" cy="3071813"/>
          </a:xfrm>
        </p:spPr>
        <p:txBody>
          <a:bodyPr>
            <a:noAutofit/>
          </a:bodyPr>
          <a:lstStyle>
            <a:lvl1pPr marL="117475" indent="-117475">
              <a:tabLst/>
              <a:defRPr sz="1200"/>
            </a:lvl1pPr>
            <a:lvl2pPr marL="230188" indent="-112713">
              <a:tabLst/>
              <a:defRPr sz="1200"/>
            </a:lvl2pPr>
            <a:lvl3pPr marL="342900" indent="-112713">
              <a:tabLst/>
              <a:defRPr sz="1100"/>
            </a:lvl3pPr>
            <a:lvl4pPr marL="461963" indent="-112713">
              <a:tabLst/>
              <a:defRPr sz="1050"/>
            </a:lvl4pPr>
            <a:lvl5pPr marL="574675" indent="-112713">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31">
            <a:extLst>
              <a:ext uri="{FF2B5EF4-FFF2-40B4-BE49-F238E27FC236}">
                <a16:creationId xmlns:a16="http://schemas.microsoft.com/office/drawing/2014/main" id="{F45E82C4-C256-2A4F-A39E-6202A028D075}"/>
              </a:ext>
            </a:extLst>
          </p:cNvPr>
          <p:cNvSpPr>
            <a:spLocks noGrp="1"/>
          </p:cNvSpPr>
          <p:nvPr>
            <p:ph sz="quarter" idx="19"/>
          </p:nvPr>
        </p:nvSpPr>
        <p:spPr>
          <a:xfrm>
            <a:off x="9288971" y="2978150"/>
            <a:ext cx="2001088" cy="3071813"/>
          </a:xfrm>
        </p:spPr>
        <p:txBody>
          <a:bodyPr>
            <a:noAutofit/>
          </a:bodyPr>
          <a:lstStyle>
            <a:lvl1pPr marL="117475" indent="-117475">
              <a:tabLst/>
              <a:defRPr sz="1200"/>
            </a:lvl1pPr>
            <a:lvl2pPr marL="230188" indent="-112713">
              <a:tabLst/>
              <a:defRPr sz="1200"/>
            </a:lvl2pPr>
            <a:lvl3pPr marL="342900" indent="-112713">
              <a:tabLst/>
              <a:defRPr sz="1100"/>
            </a:lvl3pPr>
            <a:lvl4pPr marL="461963" indent="-112713">
              <a:tabLst/>
              <a:defRPr sz="1050"/>
            </a:lvl4pPr>
            <a:lvl5pPr marL="574675" indent="-112713">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1">
            <a:extLst>
              <a:ext uri="{FF2B5EF4-FFF2-40B4-BE49-F238E27FC236}">
                <a16:creationId xmlns:a16="http://schemas.microsoft.com/office/drawing/2014/main" id="{E940C707-6B71-7F41-B760-CA08985205CA}"/>
              </a:ext>
            </a:extLst>
          </p:cNvPr>
          <p:cNvSpPr>
            <a:spLocks noGrp="1"/>
          </p:cNvSpPr>
          <p:nvPr>
            <p:ph sz="quarter" idx="20"/>
          </p:nvPr>
        </p:nvSpPr>
        <p:spPr>
          <a:xfrm>
            <a:off x="841202" y="2978150"/>
            <a:ext cx="2001088" cy="3071813"/>
          </a:xfrm>
        </p:spPr>
        <p:txBody>
          <a:bodyPr>
            <a:noAutofit/>
          </a:bodyPr>
          <a:lstStyle>
            <a:lvl1pPr marL="117475" indent="-117475">
              <a:tabLst/>
              <a:defRPr sz="1200"/>
            </a:lvl1pPr>
            <a:lvl2pPr marL="230188" indent="-112713">
              <a:tabLst/>
              <a:defRPr sz="1200"/>
            </a:lvl2pPr>
            <a:lvl3pPr marL="342900" indent="-112713">
              <a:tabLst/>
              <a:defRPr sz="1100"/>
            </a:lvl3pPr>
            <a:lvl4pPr marL="461963" indent="-112713">
              <a:tabLst/>
              <a:defRPr sz="1050"/>
            </a:lvl4pPr>
            <a:lvl5pPr marL="574675" indent="-112713">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TextBox 36">
            <a:extLst>
              <a:ext uri="{FF2B5EF4-FFF2-40B4-BE49-F238E27FC236}">
                <a16:creationId xmlns:a16="http://schemas.microsoft.com/office/drawing/2014/main" id="{4CF31D0B-3DF5-A44B-9BFE-E94A22CB1E4A}"/>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3387977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 5 Step Process">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672E293-0129-1440-9DE0-45C465190D41}"/>
              </a:ext>
            </a:extLst>
          </p:cNvPr>
          <p:cNvGrpSpPr/>
          <p:nvPr userDrawn="1"/>
        </p:nvGrpSpPr>
        <p:grpSpPr>
          <a:xfrm>
            <a:off x="0" y="6310859"/>
            <a:ext cx="12192001" cy="547141"/>
            <a:chOff x="0" y="6310859"/>
            <a:chExt cx="12192001" cy="547141"/>
          </a:xfrm>
        </p:grpSpPr>
        <p:sp>
          <p:nvSpPr>
            <p:cNvPr id="21" name="Freeform 11">
              <a:extLst>
                <a:ext uri="{FF2B5EF4-FFF2-40B4-BE49-F238E27FC236}">
                  <a16:creationId xmlns:a16="http://schemas.microsoft.com/office/drawing/2014/main" id="{C4A03D95-9295-A646-8058-306F89FDF942}"/>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0">
              <a:extLst>
                <a:ext uri="{FF2B5EF4-FFF2-40B4-BE49-F238E27FC236}">
                  <a16:creationId xmlns:a16="http://schemas.microsoft.com/office/drawing/2014/main" id="{27344FF3-4988-FB4F-A49B-5762EBA30123}"/>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53EF3415-2D05-6246-BFFC-694A532D16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AA9066EA-F0DB-5A4E-B362-AB74C212D8EF}"/>
              </a:ext>
            </a:extLst>
          </p:cNvPr>
          <p:cNvSpPr>
            <a:spLocks noGrp="1"/>
          </p:cNvSpPr>
          <p:nvPr>
            <p:ph type="title" hasCustomPrompt="1"/>
          </p:nvPr>
        </p:nvSpPr>
        <p:spPr/>
        <p:txBody>
          <a:bodyPr/>
          <a:lstStyle>
            <a:lvl1pPr>
              <a:defRPr/>
            </a:lvl1pPr>
          </a:lstStyle>
          <a:p>
            <a:r>
              <a:rPr lang="en-US" dirty="0"/>
              <a:t>Vertical – 5-Step Process</a:t>
            </a:r>
          </a:p>
        </p:txBody>
      </p:sp>
      <p:grpSp>
        <p:nvGrpSpPr>
          <p:cNvPr id="4" name="Group 3">
            <a:extLst>
              <a:ext uri="{FF2B5EF4-FFF2-40B4-BE49-F238E27FC236}">
                <a16:creationId xmlns:a16="http://schemas.microsoft.com/office/drawing/2014/main" id="{30B20BE5-0642-F841-A71E-3ED13A224E36}"/>
              </a:ext>
            </a:extLst>
          </p:cNvPr>
          <p:cNvGrpSpPr/>
          <p:nvPr userDrawn="1"/>
        </p:nvGrpSpPr>
        <p:grpSpPr>
          <a:xfrm>
            <a:off x="852143" y="1340738"/>
            <a:ext cx="2506228" cy="4681474"/>
            <a:chOff x="429155" y="888209"/>
            <a:chExt cx="2746969" cy="3843190"/>
          </a:xfrm>
          <a:solidFill>
            <a:srgbClr val="009934"/>
          </a:solidFill>
        </p:grpSpPr>
        <p:sp>
          <p:nvSpPr>
            <p:cNvPr id="5" name="Rectangle 35">
              <a:extLst>
                <a:ext uri="{FF2B5EF4-FFF2-40B4-BE49-F238E27FC236}">
                  <a16:creationId xmlns:a16="http://schemas.microsoft.com/office/drawing/2014/main" id="{05D5C8C4-4187-ED46-BAAC-70F67AEAE5D7}"/>
                </a:ext>
              </a:extLst>
            </p:cNvPr>
            <p:cNvSpPr/>
            <p:nvPr/>
          </p:nvSpPr>
          <p:spPr>
            <a:xfrm>
              <a:off x="429155" y="3788910"/>
              <a:ext cx="2746968" cy="942489"/>
            </a:xfrm>
            <a:custGeom>
              <a:avLst/>
              <a:gdLst/>
              <a:ahLst/>
              <a:cxnLst/>
              <a:rect l="l" t="t" r="r" b="b"/>
              <a:pathLst>
                <a:path w="2746968" h="1256652">
                  <a:moveTo>
                    <a:pt x="2" y="0"/>
                  </a:moveTo>
                  <a:lnTo>
                    <a:pt x="1373485" y="308231"/>
                  </a:lnTo>
                  <a:lnTo>
                    <a:pt x="2746968" y="0"/>
                  </a:lnTo>
                  <a:lnTo>
                    <a:pt x="2746968" y="365535"/>
                  </a:lnTo>
                  <a:lnTo>
                    <a:pt x="2746968" y="946835"/>
                  </a:lnTo>
                  <a:lnTo>
                    <a:pt x="2746968" y="1256652"/>
                  </a:lnTo>
                  <a:lnTo>
                    <a:pt x="0" y="1256652"/>
                  </a:lnTo>
                  <a:lnTo>
                    <a:pt x="0" y="365535"/>
                  </a:lnTo>
                  <a:lnTo>
                    <a:pt x="2" y="365535"/>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74320" tIns="457200" rIns="274320" bIns="457200" rtlCol="0" anchor="ctr"/>
            <a:lstStyle/>
            <a:p>
              <a:endParaRPr lang="en-US" sz="800" dirty="0">
                <a:solidFill>
                  <a:srgbClr val="FFFFFF"/>
                </a:solidFill>
              </a:endParaRPr>
            </a:p>
          </p:txBody>
        </p:sp>
        <p:sp>
          <p:nvSpPr>
            <p:cNvPr id="6" name="Pentagon 5">
              <a:extLst>
                <a:ext uri="{FF2B5EF4-FFF2-40B4-BE49-F238E27FC236}">
                  <a16:creationId xmlns:a16="http://schemas.microsoft.com/office/drawing/2014/main" id="{0D6CAC2D-9914-7544-B5EB-6F0BA29C697B}"/>
                </a:ext>
              </a:extLst>
            </p:cNvPr>
            <p:cNvSpPr/>
            <p:nvPr/>
          </p:nvSpPr>
          <p:spPr>
            <a:xfrm rot="5400000">
              <a:off x="1341602" y="-24236"/>
              <a:ext cx="922075" cy="2746966"/>
            </a:xfrm>
            <a:prstGeom prst="homePlate">
              <a:avLst>
                <a:gd name="adj" fmla="val 2479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vert270" lIns="457200" tIns="274320" rIns="457200" bIns="274320" rtlCol="0" anchor="ctr"/>
            <a:lstStyle/>
            <a:p>
              <a:endParaRPr lang="en-US" sz="800" dirty="0">
                <a:solidFill>
                  <a:srgbClr val="FFFFFF"/>
                </a:solidFill>
              </a:endParaRPr>
            </a:p>
          </p:txBody>
        </p:sp>
        <p:sp>
          <p:nvSpPr>
            <p:cNvPr id="7" name="Chevron 6">
              <a:extLst>
                <a:ext uri="{FF2B5EF4-FFF2-40B4-BE49-F238E27FC236}">
                  <a16:creationId xmlns:a16="http://schemas.microsoft.com/office/drawing/2014/main" id="{0F8E582F-5147-B94C-8B6F-183293173662}"/>
                </a:ext>
              </a:extLst>
            </p:cNvPr>
            <p:cNvSpPr/>
            <p:nvPr/>
          </p:nvSpPr>
          <p:spPr>
            <a:xfrm rot="5400000">
              <a:off x="1331991" y="696789"/>
              <a:ext cx="941299" cy="2746966"/>
            </a:xfrm>
            <a:prstGeom prst="chevron">
              <a:avLst>
                <a:gd name="adj" fmla="val 24559"/>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vert270" lIns="457200" tIns="274320" rIns="457200" bIns="274320" rtlCol="0" anchor="ctr"/>
            <a:lstStyle/>
            <a:p>
              <a:endParaRPr lang="en-US" sz="800" dirty="0">
                <a:solidFill>
                  <a:srgbClr val="FFFFFF"/>
                </a:solidFill>
              </a:endParaRPr>
            </a:p>
          </p:txBody>
        </p:sp>
        <p:sp>
          <p:nvSpPr>
            <p:cNvPr id="8" name="Chevron 7">
              <a:extLst>
                <a:ext uri="{FF2B5EF4-FFF2-40B4-BE49-F238E27FC236}">
                  <a16:creationId xmlns:a16="http://schemas.microsoft.com/office/drawing/2014/main" id="{34CE18E7-4357-984B-AC5E-C85DA985A928}"/>
                </a:ext>
              </a:extLst>
            </p:cNvPr>
            <p:cNvSpPr/>
            <p:nvPr/>
          </p:nvSpPr>
          <p:spPr>
            <a:xfrm rot="5400000">
              <a:off x="1331991" y="1430229"/>
              <a:ext cx="941299" cy="2746966"/>
            </a:xfrm>
            <a:prstGeom prst="chevron">
              <a:avLst>
                <a:gd name="adj" fmla="val 24559"/>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vert270" lIns="457200" tIns="274320" rIns="457200" bIns="274320" rtlCol="0" anchor="ctr"/>
            <a:lstStyle/>
            <a:p>
              <a:endParaRPr lang="en-US" sz="800" dirty="0">
                <a:solidFill>
                  <a:srgbClr val="FFFFFF"/>
                </a:solidFill>
              </a:endParaRPr>
            </a:p>
          </p:txBody>
        </p:sp>
        <p:sp>
          <p:nvSpPr>
            <p:cNvPr id="9" name="Chevron 8">
              <a:extLst>
                <a:ext uri="{FF2B5EF4-FFF2-40B4-BE49-F238E27FC236}">
                  <a16:creationId xmlns:a16="http://schemas.microsoft.com/office/drawing/2014/main" id="{C8C1805E-EEEC-9A4B-AAAC-796DBBDB2665}"/>
                </a:ext>
              </a:extLst>
            </p:cNvPr>
            <p:cNvSpPr/>
            <p:nvPr/>
          </p:nvSpPr>
          <p:spPr>
            <a:xfrm rot="5400000">
              <a:off x="1331991" y="2153993"/>
              <a:ext cx="941299" cy="2746966"/>
            </a:xfrm>
            <a:prstGeom prst="chevron">
              <a:avLst>
                <a:gd name="adj" fmla="val 24559"/>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vert270" lIns="457200" tIns="274320" rIns="457200" bIns="274320" rtlCol="0" anchor="ctr"/>
            <a:lstStyle/>
            <a:p>
              <a:endParaRPr lang="en-US" sz="800" dirty="0">
                <a:solidFill>
                  <a:srgbClr val="FFFFFF"/>
                </a:solidFill>
              </a:endParaRPr>
            </a:p>
          </p:txBody>
        </p:sp>
      </p:grpSp>
      <p:sp>
        <p:nvSpPr>
          <p:cNvPr id="10" name="Oval 9">
            <a:extLst>
              <a:ext uri="{FF2B5EF4-FFF2-40B4-BE49-F238E27FC236}">
                <a16:creationId xmlns:a16="http://schemas.microsoft.com/office/drawing/2014/main" id="{D6C7E1FF-350E-0C4D-9A15-AD5FA6D4FA82}"/>
              </a:ext>
            </a:extLst>
          </p:cNvPr>
          <p:cNvSpPr/>
          <p:nvPr userDrawn="1"/>
        </p:nvSpPr>
        <p:spPr>
          <a:xfrm>
            <a:off x="684939" y="1582540"/>
            <a:ext cx="379648" cy="379646"/>
          </a:xfrm>
          <a:prstGeom prst="ellipse">
            <a:avLst/>
          </a:prstGeom>
          <a:solidFill>
            <a:schemeClr val="accent2"/>
          </a:solidFill>
          <a:ln w="1270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a:solidFill>
                  <a:schemeClr val="accent4"/>
                </a:solidFill>
              </a:rPr>
              <a:t>1</a:t>
            </a:r>
          </a:p>
        </p:txBody>
      </p:sp>
      <p:sp>
        <p:nvSpPr>
          <p:cNvPr id="11" name="Oval 10">
            <a:extLst>
              <a:ext uri="{FF2B5EF4-FFF2-40B4-BE49-F238E27FC236}">
                <a16:creationId xmlns:a16="http://schemas.microsoft.com/office/drawing/2014/main" id="{110143E0-1380-554F-8257-EBCA90BB9F9B}"/>
              </a:ext>
            </a:extLst>
          </p:cNvPr>
          <p:cNvSpPr/>
          <p:nvPr userDrawn="1"/>
        </p:nvSpPr>
        <p:spPr>
          <a:xfrm>
            <a:off x="684939" y="2480017"/>
            <a:ext cx="379648" cy="379646"/>
          </a:xfrm>
          <a:prstGeom prst="ellipse">
            <a:avLst/>
          </a:prstGeom>
          <a:solidFill>
            <a:schemeClr val="accent2"/>
          </a:solidFill>
          <a:ln w="1270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a:solidFill>
                  <a:schemeClr val="accent4"/>
                </a:solidFill>
              </a:rPr>
              <a:t>2</a:t>
            </a:r>
          </a:p>
        </p:txBody>
      </p:sp>
      <p:sp>
        <p:nvSpPr>
          <p:cNvPr id="12" name="Oval 11">
            <a:extLst>
              <a:ext uri="{FF2B5EF4-FFF2-40B4-BE49-F238E27FC236}">
                <a16:creationId xmlns:a16="http://schemas.microsoft.com/office/drawing/2014/main" id="{2E7685E0-BC56-144C-98AA-0DF927F9643C}"/>
              </a:ext>
            </a:extLst>
          </p:cNvPr>
          <p:cNvSpPr/>
          <p:nvPr userDrawn="1"/>
        </p:nvSpPr>
        <p:spPr>
          <a:xfrm>
            <a:off x="684939" y="3365670"/>
            <a:ext cx="379648" cy="379646"/>
          </a:xfrm>
          <a:prstGeom prst="ellipse">
            <a:avLst/>
          </a:prstGeom>
          <a:solidFill>
            <a:schemeClr val="accent2"/>
          </a:solidFill>
          <a:ln w="1270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a:solidFill>
                  <a:schemeClr val="accent4"/>
                </a:solidFill>
              </a:rPr>
              <a:t>3</a:t>
            </a:r>
          </a:p>
        </p:txBody>
      </p:sp>
      <p:sp>
        <p:nvSpPr>
          <p:cNvPr id="13" name="Oval 12">
            <a:extLst>
              <a:ext uri="{FF2B5EF4-FFF2-40B4-BE49-F238E27FC236}">
                <a16:creationId xmlns:a16="http://schemas.microsoft.com/office/drawing/2014/main" id="{8BB51E91-0728-DD4A-9C86-1DC13858A964}"/>
              </a:ext>
            </a:extLst>
          </p:cNvPr>
          <p:cNvSpPr/>
          <p:nvPr userDrawn="1"/>
        </p:nvSpPr>
        <p:spPr>
          <a:xfrm>
            <a:off x="684939" y="4264703"/>
            <a:ext cx="379648" cy="379646"/>
          </a:xfrm>
          <a:prstGeom prst="ellipse">
            <a:avLst/>
          </a:prstGeom>
          <a:solidFill>
            <a:schemeClr val="accent2"/>
          </a:solidFill>
          <a:ln w="1270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a:solidFill>
                  <a:schemeClr val="accent4"/>
                </a:solidFill>
              </a:rPr>
              <a:t>4</a:t>
            </a:r>
          </a:p>
        </p:txBody>
      </p:sp>
      <p:sp>
        <p:nvSpPr>
          <p:cNvPr id="14" name="Oval 13">
            <a:extLst>
              <a:ext uri="{FF2B5EF4-FFF2-40B4-BE49-F238E27FC236}">
                <a16:creationId xmlns:a16="http://schemas.microsoft.com/office/drawing/2014/main" id="{8016BC82-A71C-E14E-92A1-C244B5D727A9}"/>
              </a:ext>
            </a:extLst>
          </p:cNvPr>
          <p:cNvSpPr/>
          <p:nvPr userDrawn="1"/>
        </p:nvSpPr>
        <p:spPr>
          <a:xfrm>
            <a:off x="684939" y="5295426"/>
            <a:ext cx="379648" cy="379646"/>
          </a:xfrm>
          <a:prstGeom prst="ellipse">
            <a:avLst/>
          </a:prstGeom>
          <a:solidFill>
            <a:schemeClr val="accent2"/>
          </a:solidFill>
          <a:ln w="1270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a:solidFill>
                  <a:schemeClr val="accent4"/>
                </a:solidFill>
              </a:rPr>
              <a:t>5</a:t>
            </a:r>
          </a:p>
        </p:txBody>
      </p:sp>
      <p:grpSp>
        <p:nvGrpSpPr>
          <p:cNvPr id="15" name="Group 14">
            <a:extLst>
              <a:ext uri="{FF2B5EF4-FFF2-40B4-BE49-F238E27FC236}">
                <a16:creationId xmlns:a16="http://schemas.microsoft.com/office/drawing/2014/main" id="{4E02B662-99F2-E54C-BF48-AADF9062942A}"/>
              </a:ext>
            </a:extLst>
          </p:cNvPr>
          <p:cNvGrpSpPr/>
          <p:nvPr userDrawn="1"/>
        </p:nvGrpSpPr>
        <p:grpSpPr>
          <a:xfrm>
            <a:off x="3436319" y="2180687"/>
            <a:ext cx="7917020" cy="2668750"/>
            <a:chOff x="3492686" y="2127419"/>
            <a:chExt cx="7755562" cy="2668750"/>
          </a:xfrm>
        </p:grpSpPr>
        <p:cxnSp>
          <p:nvCxnSpPr>
            <p:cNvPr id="16" name="Straight Connector 15">
              <a:extLst>
                <a:ext uri="{FF2B5EF4-FFF2-40B4-BE49-F238E27FC236}">
                  <a16:creationId xmlns:a16="http://schemas.microsoft.com/office/drawing/2014/main" id="{57DE2E95-28F1-4443-9C88-ADDA07B02218}"/>
                </a:ext>
              </a:extLst>
            </p:cNvPr>
            <p:cNvCxnSpPr/>
            <p:nvPr/>
          </p:nvCxnSpPr>
          <p:spPr>
            <a:xfrm flipH="1">
              <a:off x="3492686" y="2127419"/>
              <a:ext cx="7755562" cy="0"/>
            </a:xfrm>
            <a:prstGeom prst="line">
              <a:avLst/>
            </a:prstGeom>
            <a:ln w="3175" cmpd="sng">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DD9EA37D-C3D9-A645-8E0C-DE4A518E40C5}"/>
                </a:ext>
              </a:extLst>
            </p:cNvPr>
            <p:cNvCxnSpPr/>
            <p:nvPr/>
          </p:nvCxnSpPr>
          <p:spPr>
            <a:xfrm flipH="1">
              <a:off x="3492686" y="3043321"/>
              <a:ext cx="7755562" cy="0"/>
            </a:xfrm>
            <a:prstGeom prst="line">
              <a:avLst/>
            </a:prstGeom>
            <a:ln w="3175" cmpd="sng">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3A38D41-9EC0-CF4B-A5DF-7B5AEB8561CC}"/>
                </a:ext>
              </a:extLst>
            </p:cNvPr>
            <p:cNvCxnSpPr/>
            <p:nvPr/>
          </p:nvCxnSpPr>
          <p:spPr>
            <a:xfrm flipH="1">
              <a:off x="3492686" y="3919745"/>
              <a:ext cx="7755562" cy="0"/>
            </a:xfrm>
            <a:prstGeom prst="line">
              <a:avLst/>
            </a:prstGeom>
            <a:ln w="3175" cmpd="sng">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95F334C9-7D19-7847-9AB8-F5321DD1DDC6}"/>
                </a:ext>
              </a:extLst>
            </p:cNvPr>
            <p:cNvCxnSpPr/>
            <p:nvPr/>
          </p:nvCxnSpPr>
          <p:spPr>
            <a:xfrm flipH="1">
              <a:off x="3492686" y="4796169"/>
              <a:ext cx="7755562" cy="0"/>
            </a:xfrm>
            <a:prstGeom prst="line">
              <a:avLst/>
            </a:prstGeom>
            <a:ln w="3175" cmpd="sng">
              <a:solidFill>
                <a:schemeClr val="bg1">
                  <a:lumMod val="75000"/>
                </a:schemeClr>
              </a:solidFill>
            </a:ln>
          </p:spPr>
          <p:style>
            <a:lnRef idx="1">
              <a:schemeClr val="dk1"/>
            </a:lnRef>
            <a:fillRef idx="0">
              <a:schemeClr val="dk1"/>
            </a:fillRef>
            <a:effectRef idx="0">
              <a:schemeClr val="dk1"/>
            </a:effectRef>
            <a:fontRef idx="minor">
              <a:schemeClr val="tx1"/>
            </a:fontRef>
          </p:style>
        </p:cxnSp>
      </p:grpSp>
      <p:sp>
        <p:nvSpPr>
          <p:cNvPr id="25" name="Content Placeholder 24">
            <a:extLst>
              <a:ext uri="{FF2B5EF4-FFF2-40B4-BE49-F238E27FC236}">
                <a16:creationId xmlns:a16="http://schemas.microsoft.com/office/drawing/2014/main" id="{04A8CDF3-72A3-DD4B-AB32-8A82C236254D}"/>
              </a:ext>
            </a:extLst>
          </p:cNvPr>
          <p:cNvSpPr>
            <a:spLocks noGrp="1"/>
          </p:cNvSpPr>
          <p:nvPr>
            <p:ph sz="quarter" idx="11"/>
          </p:nvPr>
        </p:nvSpPr>
        <p:spPr>
          <a:xfrm>
            <a:off x="3436319" y="1341438"/>
            <a:ext cx="7917481" cy="839787"/>
          </a:xfrm>
        </p:spPr>
        <p:txBody>
          <a:bodyPr anchor="ctr" anchorCtr="0">
            <a:normAutofit/>
          </a:bodyPr>
          <a:lstStyle>
            <a:lvl1pPr marL="174625" indent="-174625">
              <a:tabLst/>
              <a:defRPr sz="1200"/>
            </a:lvl1pPr>
            <a:lvl2pPr marL="457200" indent="0">
              <a:buNone/>
              <a:defRPr/>
            </a:lvl2pPr>
          </a:lstStyle>
          <a:p>
            <a:pPr lvl="0"/>
            <a:r>
              <a:rPr lang="en-US"/>
              <a:t>Click to edit Master text styles</a:t>
            </a:r>
          </a:p>
        </p:txBody>
      </p:sp>
      <p:sp>
        <p:nvSpPr>
          <p:cNvPr id="26" name="Content Placeholder 24">
            <a:extLst>
              <a:ext uri="{FF2B5EF4-FFF2-40B4-BE49-F238E27FC236}">
                <a16:creationId xmlns:a16="http://schemas.microsoft.com/office/drawing/2014/main" id="{3ED23AE1-2436-F443-90EF-30EDDF2C29EC}"/>
              </a:ext>
            </a:extLst>
          </p:cNvPr>
          <p:cNvSpPr>
            <a:spLocks noGrp="1"/>
          </p:cNvSpPr>
          <p:nvPr>
            <p:ph sz="quarter" idx="12"/>
          </p:nvPr>
        </p:nvSpPr>
        <p:spPr>
          <a:xfrm>
            <a:off x="3436319" y="2218248"/>
            <a:ext cx="7917481" cy="839787"/>
          </a:xfrm>
        </p:spPr>
        <p:txBody>
          <a:bodyPr anchor="ctr" anchorCtr="0">
            <a:normAutofit/>
          </a:bodyPr>
          <a:lstStyle>
            <a:lvl1pPr marL="174625" indent="-174625">
              <a:tabLst/>
              <a:defRPr sz="1200"/>
            </a:lvl1pPr>
            <a:lvl2pPr marL="457200" indent="0">
              <a:buNone/>
              <a:defRPr/>
            </a:lvl2pPr>
          </a:lstStyle>
          <a:p>
            <a:pPr lvl="0"/>
            <a:r>
              <a:rPr lang="en-US"/>
              <a:t>Click to edit Master text styles</a:t>
            </a:r>
          </a:p>
        </p:txBody>
      </p:sp>
      <p:sp>
        <p:nvSpPr>
          <p:cNvPr id="27" name="Content Placeholder 24">
            <a:extLst>
              <a:ext uri="{FF2B5EF4-FFF2-40B4-BE49-F238E27FC236}">
                <a16:creationId xmlns:a16="http://schemas.microsoft.com/office/drawing/2014/main" id="{5D7DCF36-FB4C-9648-8E0D-79CCF2515DF1}"/>
              </a:ext>
            </a:extLst>
          </p:cNvPr>
          <p:cNvSpPr>
            <a:spLocks noGrp="1"/>
          </p:cNvSpPr>
          <p:nvPr>
            <p:ph sz="quarter" idx="13"/>
          </p:nvPr>
        </p:nvSpPr>
        <p:spPr>
          <a:xfrm>
            <a:off x="3436319" y="3113948"/>
            <a:ext cx="7917481" cy="839787"/>
          </a:xfrm>
        </p:spPr>
        <p:txBody>
          <a:bodyPr anchor="ctr" anchorCtr="0">
            <a:normAutofit/>
          </a:bodyPr>
          <a:lstStyle>
            <a:lvl1pPr marL="174625" indent="-174625">
              <a:tabLst/>
              <a:defRPr sz="1200"/>
            </a:lvl1pPr>
            <a:lvl2pPr marL="457200" indent="0">
              <a:buNone/>
              <a:defRPr/>
            </a:lvl2pPr>
          </a:lstStyle>
          <a:p>
            <a:pPr lvl="0"/>
            <a:r>
              <a:rPr lang="en-US"/>
              <a:t>Click to edit Master text styles</a:t>
            </a:r>
          </a:p>
        </p:txBody>
      </p:sp>
      <p:sp>
        <p:nvSpPr>
          <p:cNvPr id="28" name="Content Placeholder 24">
            <a:extLst>
              <a:ext uri="{FF2B5EF4-FFF2-40B4-BE49-F238E27FC236}">
                <a16:creationId xmlns:a16="http://schemas.microsoft.com/office/drawing/2014/main" id="{9648FD33-7339-D24F-A772-5272F6DEC68C}"/>
              </a:ext>
            </a:extLst>
          </p:cNvPr>
          <p:cNvSpPr>
            <a:spLocks noGrp="1"/>
          </p:cNvSpPr>
          <p:nvPr>
            <p:ph sz="quarter" idx="14"/>
          </p:nvPr>
        </p:nvSpPr>
        <p:spPr>
          <a:xfrm>
            <a:off x="3436319" y="3997137"/>
            <a:ext cx="7917481" cy="839787"/>
          </a:xfrm>
        </p:spPr>
        <p:txBody>
          <a:bodyPr anchor="ctr" anchorCtr="0">
            <a:normAutofit/>
          </a:bodyPr>
          <a:lstStyle>
            <a:lvl1pPr marL="174625" indent="-174625">
              <a:tabLst/>
              <a:defRPr sz="1200"/>
            </a:lvl1pPr>
            <a:lvl2pPr marL="457200" indent="0">
              <a:buNone/>
              <a:defRPr/>
            </a:lvl2pPr>
          </a:lstStyle>
          <a:p>
            <a:pPr lvl="0"/>
            <a:r>
              <a:rPr lang="en-US"/>
              <a:t>Click to edit Master text styles</a:t>
            </a:r>
          </a:p>
        </p:txBody>
      </p:sp>
      <p:sp>
        <p:nvSpPr>
          <p:cNvPr id="29" name="Content Placeholder 24">
            <a:extLst>
              <a:ext uri="{FF2B5EF4-FFF2-40B4-BE49-F238E27FC236}">
                <a16:creationId xmlns:a16="http://schemas.microsoft.com/office/drawing/2014/main" id="{4D1F2687-009A-4548-B316-66B5449F1F7B}"/>
              </a:ext>
            </a:extLst>
          </p:cNvPr>
          <p:cNvSpPr>
            <a:spLocks noGrp="1"/>
          </p:cNvSpPr>
          <p:nvPr>
            <p:ph sz="quarter" idx="15"/>
          </p:nvPr>
        </p:nvSpPr>
        <p:spPr>
          <a:xfrm>
            <a:off x="3436319" y="4874145"/>
            <a:ext cx="7917481" cy="1148066"/>
          </a:xfrm>
        </p:spPr>
        <p:txBody>
          <a:bodyPr anchor="ctr" anchorCtr="0">
            <a:normAutofit/>
          </a:bodyPr>
          <a:lstStyle>
            <a:lvl1pPr marL="174625" indent="-174625">
              <a:tabLst/>
              <a:defRPr sz="1200"/>
            </a:lvl1pPr>
            <a:lvl2pPr marL="457200" indent="0">
              <a:buNone/>
              <a:defRPr/>
            </a:lvl2pPr>
          </a:lstStyle>
          <a:p>
            <a:pPr lvl="0"/>
            <a:r>
              <a:rPr lang="en-US"/>
              <a:t>Click to edit Master text styles</a:t>
            </a:r>
          </a:p>
        </p:txBody>
      </p:sp>
      <p:sp>
        <p:nvSpPr>
          <p:cNvPr id="30" name="Content Placeholder 25">
            <a:extLst>
              <a:ext uri="{FF2B5EF4-FFF2-40B4-BE49-F238E27FC236}">
                <a16:creationId xmlns:a16="http://schemas.microsoft.com/office/drawing/2014/main" id="{57CD273F-23DF-6C4A-8EEF-D47B2609081B}"/>
              </a:ext>
            </a:extLst>
          </p:cNvPr>
          <p:cNvSpPr>
            <a:spLocks noGrp="1"/>
          </p:cNvSpPr>
          <p:nvPr>
            <p:ph sz="quarter" idx="16" hasCustomPrompt="1"/>
          </p:nvPr>
        </p:nvSpPr>
        <p:spPr>
          <a:xfrm>
            <a:off x="1170020" y="1423481"/>
            <a:ext cx="2082916" cy="788988"/>
          </a:xfrm>
        </p:spPr>
        <p:txBody>
          <a:bodyPr anchor="ctr" anchorCtr="0">
            <a:normAutofit/>
          </a:bodyPr>
          <a:lstStyle>
            <a:lvl1pPr marL="0" indent="0">
              <a:buNone/>
              <a:defRPr sz="1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Process Step 1</a:t>
            </a:r>
            <a:br>
              <a:rPr lang="en-US" dirty="0"/>
            </a:br>
            <a:r>
              <a:rPr lang="en-US" dirty="0"/>
              <a:t>Include icons, imagery, and text here as needed.</a:t>
            </a:r>
          </a:p>
        </p:txBody>
      </p:sp>
      <p:sp>
        <p:nvSpPr>
          <p:cNvPr id="31" name="Content Placeholder 25">
            <a:extLst>
              <a:ext uri="{FF2B5EF4-FFF2-40B4-BE49-F238E27FC236}">
                <a16:creationId xmlns:a16="http://schemas.microsoft.com/office/drawing/2014/main" id="{60415051-95E2-7543-B849-E8563D85B6ED}"/>
              </a:ext>
            </a:extLst>
          </p:cNvPr>
          <p:cNvSpPr>
            <a:spLocks noGrp="1"/>
          </p:cNvSpPr>
          <p:nvPr>
            <p:ph sz="quarter" idx="17" hasCustomPrompt="1"/>
          </p:nvPr>
        </p:nvSpPr>
        <p:spPr>
          <a:xfrm>
            <a:off x="1170020" y="2473964"/>
            <a:ext cx="2082916" cy="635522"/>
          </a:xfrm>
        </p:spPr>
        <p:txBody>
          <a:bodyPr anchor="ctr" anchorCtr="0">
            <a:normAutofit/>
          </a:bodyPr>
          <a:lstStyle>
            <a:lvl1pPr marL="0" indent="0">
              <a:buNone/>
              <a:defRPr sz="1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Process Step 2</a:t>
            </a:r>
            <a:br>
              <a:rPr lang="en-US" dirty="0"/>
            </a:br>
            <a:r>
              <a:rPr lang="en-US" dirty="0"/>
              <a:t>Include icons, imagery, and text here as needed.</a:t>
            </a:r>
          </a:p>
        </p:txBody>
      </p:sp>
      <p:sp>
        <p:nvSpPr>
          <p:cNvPr id="32" name="Content Placeholder 25">
            <a:extLst>
              <a:ext uri="{FF2B5EF4-FFF2-40B4-BE49-F238E27FC236}">
                <a16:creationId xmlns:a16="http://schemas.microsoft.com/office/drawing/2014/main" id="{B47848F7-C975-3947-949E-0B3EA59CBCF0}"/>
              </a:ext>
            </a:extLst>
          </p:cNvPr>
          <p:cNvSpPr>
            <a:spLocks noGrp="1"/>
          </p:cNvSpPr>
          <p:nvPr>
            <p:ph sz="quarter" idx="18" hasCustomPrompt="1"/>
          </p:nvPr>
        </p:nvSpPr>
        <p:spPr>
          <a:xfrm>
            <a:off x="1170020" y="3377896"/>
            <a:ext cx="2082916" cy="635522"/>
          </a:xfrm>
        </p:spPr>
        <p:txBody>
          <a:bodyPr anchor="ctr" anchorCtr="0">
            <a:normAutofit/>
          </a:bodyPr>
          <a:lstStyle>
            <a:lvl1pPr marL="0" indent="0">
              <a:buNone/>
              <a:defRPr sz="1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Process Step 3</a:t>
            </a:r>
            <a:br>
              <a:rPr lang="en-US" dirty="0"/>
            </a:br>
            <a:r>
              <a:rPr lang="en-US" dirty="0"/>
              <a:t>Include icons, imagery, and text here as needed.</a:t>
            </a:r>
          </a:p>
        </p:txBody>
      </p:sp>
      <p:sp>
        <p:nvSpPr>
          <p:cNvPr id="33" name="Content Placeholder 25">
            <a:extLst>
              <a:ext uri="{FF2B5EF4-FFF2-40B4-BE49-F238E27FC236}">
                <a16:creationId xmlns:a16="http://schemas.microsoft.com/office/drawing/2014/main" id="{9CDA4D33-3574-4E46-B7FC-F618181AB083}"/>
              </a:ext>
            </a:extLst>
          </p:cNvPr>
          <p:cNvSpPr>
            <a:spLocks noGrp="1"/>
          </p:cNvSpPr>
          <p:nvPr>
            <p:ph sz="quarter" idx="19" hasCustomPrompt="1"/>
          </p:nvPr>
        </p:nvSpPr>
        <p:spPr>
          <a:xfrm>
            <a:off x="1170020" y="4278351"/>
            <a:ext cx="2082916" cy="635522"/>
          </a:xfrm>
        </p:spPr>
        <p:txBody>
          <a:bodyPr anchor="ctr" anchorCtr="0">
            <a:normAutofit/>
          </a:bodyPr>
          <a:lstStyle>
            <a:lvl1pPr marL="0" indent="0">
              <a:buNone/>
              <a:defRPr sz="1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Process Step 4</a:t>
            </a:r>
            <a:br>
              <a:rPr lang="en-US" dirty="0"/>
            </a:br>
            <a:r>
              <a:rPr lang="en-US" dirty="0"/>
              <a:t>Include icons, imagery, and text here as needed.</a:t>
            </a:r>
          </a:p>
        </p:txBody>
      </p:sp>
      <p:sp>
        <p:nvSpPr>
          <p:cNvPr id="34" name="Content Placeholder 25">
            <a:extLst>
              <a:ext uri="{FF2B5EF4-FFF2-40B4-BE49-F238E27FC236}">
                <a16:creationId xmlns:a16="http://schemas.microsoft.com/office/drawing/2014/main" id="{980FD460-9280-F647-9911-32EA23DC9E5E}"/>
              </a:ext>
            </a:extLst>
          </p:cNvPr>
          <p:cNvSpPr>
            <a:spLocks noGrp="1"/>
          </p:cNvSpPr>
          <p:nvPr>
            <p:ph sz="quarter" idx="20" hasCustomPrompt="1"/>
          </p:nvPr>
        </p:nvSpPr>
        <p:spPr>
          <a:xfrm>
            <a:off x="1170020" y="5176492"/>
            <a:ext cx="2082916" cy="718591"/>
          </a:xfrm>
        </p:spPr>
        <p:txBody>
          <a:bodyPr anchor="ctr" anchorCtr="0">
            <a:normAutofit/>
          </a:bodyPr>
          <a:lstStyle>
            <a:lvl1pPr marL="0" indent="0">
              <a:buNone/>
              <a:defRPr sz="1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Process Step 5</a:t>
            </a:r>
            <a:br>
              <a:rPr lang="en-US" dirty="0"/>
            </a:br>
            <a:r>
              <a:rPr lang="en-US" dirty="0"/>
              <a:t>Include icons, imagery, and text here as needed.</a:t>
            </a:r>
          </a:p>
        </p:txBody>
      </p:sp>
      <p:sp>
        <p:nvSpPr>
          <p:cNvPr id="35" name="TextBox 34">
            <a:extLst>
              <a:ext uri="{FF2B5EF4-FFF2-40B4-BE49-F238E27FC236}">
                <a16:creationId xmlns:a16="http://schemas.microsoft.com/office/drawing/2014/main" id="{E2E7FA37-5B78-9B4D-B630-F5977A9BB5F9}"/>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3592640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etitor Analysis">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5800608-CC73-DF42-AA1D-E47255A1ACC3}"/>
              </a:ext>
            </a:extLst>
          </p:cNvPr>
          <p:cNvGrpSpPr/>
          <p:nvPr userDrawn="1"/>
        </p:nvGrpSpPr>
        <p:grpSpPr>
          <a:xfrm>
            <a:off x="0" y="6310859"/>
            <a:ext cx="12192001" cy="547141"/>
            <a:chOff x="0" y="6310859"/>
            <a:chExt cx="12192001" cy="547141"/>
          </a:xfrm>
        </p:grpSpPr>
        <p:sp>
          <p:nvSpPr>
            <p:cNvPr id="32" name="Freeform 11">
              <a:extLst>
                <a:ext uri="{FF2B5EF4-FFF2-40B4-BE49-F238E27FC236}">
                  <a16:creationId xmlns:a16="http://schemas.microsoft.com/office/drawing/2014/main" id="{82151940-835E-874E-94D6-CB29492D373F}"/>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0">
              <a:extLst>
                <a:ext uri="{FF2B5EF4-FFF2-40B4-BE49-F238E27FC236}">
                  <a16:creationId xmlns:a16="http://schemas.microsoft.com/office/drawing/2014/main" id="{614390AF-EC5A-4C46-97A0-205C8B5A715F}"/>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7CDB636C-B12D-7F46-BC71-C72D8E501A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7075E0F7-F0BA-C944-A6BC-4615DAD46A22}"/>
              </a:ext>
            </a:extLst>
          </p:cNvPr>
          <p:cNvSpPr>
            <a:spLocks noGrp="1"/>
          </p:cNvSpPr>
          <p:nvPr>
            <p:ph type="title"/>
          </p:nvPr>
        </p:nvSpPr>
        <p:spPr/>
        <p:txBody>
          <a:bodyPr/>
          <a:lstStyle/>
          <a:p>
            <a:r>
              <a:rPr lang="en-US"/>
              <a:t>Click to edit Master title style</a:t>
            </a:r>
          </a:p>
        </p:txBody>
      </p:sp>
      <p:sp>
        <p:nvSpPr>
          <p:cNvPr id="16" name="Picture Placeholder 14">
            <a:extLst>
              <a:ext uri="{FF2B5EF4-FFF2-40B4-BE49-F238E27FC236}">
                <a16:creationId xmlns:a16="http://schemas.microsoft.com/office/drawing/2014/main" id="{70982909-0BC1-4E46-B766-6A92EAD2E71E}"/>
              </a:ext>
            </a:extLst>
          </p:cNvPr>
          <p:cNvSpPr>
            <a:spLocks noGrp="1"/>
          </p:cNvSpPr>
          <p:nvPr>
            <p:ph type="pic" sz="quarter" idx="11" hasCustomPrompt="1"/>
          </p:nvPr>
        </p:nvSpPr>
        <p:spPr>
          <a:xfrm>
            <a:off x="9523413" y="1652588"/>
            <a:ext cx="1876425" cy="463550"/>
          </a:xfrm>
        </p:spPr>
        <p:txBody>
          <a:bodyPr anchor="b" anchorCtr="0">
            <a:noAutofit/>
          </a:bodyPr>
          <a:lstStyle>
            <a:lvl1pPr marL="0" indent="0" algn="ctr">
              <a:buNone/>
              <a:defRPr sz="1100"/>
            </a:lvl1pPr>
          </a:lstStyle>
          <a:p>
            <a:r>
              <a:rPr lang="en-US" dirty="0"/>
              <a:t>Click to add logo</a:t>
            </a:r>
          </a:p>
        </p:txBody>
      </p:sp>
      <p:sp>
        <p:nvSpPr>
          <p:cNvPr id="24" name="Picture Placeholder 14">
            <a:extLst>
              <a:ext uri="{FF2B5EF4-FFF2-40B4-BE49-F238E27FC236}">
                <a16:creationId xmlns:a16="http://schemas.microsoft.com/office/drawing/2014/main" id="{C38D2ED5-C9AB-EA43-A8F3-BF4B2C3F798D}"/>
              </a:ext>
            </a:extLst>
          </p:cNvPr>
          <p:cNvSpPr>
            <a:spLocks noGrp="1"/>
          </p:cNvSpPr>
          <p:nvPr>
            <p:ph type="pic" sz="quarter" idx="12" hasCustomPrompt="1"/>
          </p:nvPr>
        </p:nvSpPr>
        <p:spPr>
          <a:xfrm>
            <a:off x="9523413" y="2183435"/>
            <a:ext cx="1876425" cy="463550"/>
          </a:xfrm>
        </p:spPr>
        <p:txBody>
          <a:bodyPr anchor="b" anchorCtr="0">
            <a:noAutofit/>
          </a:bodyPr>
          <a:lstStyle>
            <a:lvl1pPr marL="0" indent="0" algn="ctr">
              <a:buNone/>
              <a:defRPr sz="1100"/>
            </a:lvl1pPr>
          </a:lstStyle>
          <a:p>
            <a:r>
              <a:rPr lang="en-US" dirty="0"/>
              <a:t>Click to add logo</a:t>
            </a:r>
          </a:p>
        </p:txBody>
      </p:sp>
      <p:sp>
        <p:nvSpPr>
          <p:cNvPr id="25" name="Picture Placeholder 14">
            <a:extLst>
              <a:ext uri="{FF2B5EF4-FFF2-40B4-BE49-F238E27FC236}">
                <a16:creationId xmlns:a16="http://schemas.microsoft.com/office/drawing/2014/main" id="{0894926E-CF4D-904D-B66E-D2ED14A0DD4B}"/>
              </a:ext>
            </a:extLst>
          </p:cNvPr>
          <p:cNvSpPr>
            <a:spLocks noGrp="1"/>
          </p:cNvSpPr>
          <p:nvPr>
            <p:ph type="pic" sz="quarter" idx="13" hasCustomPrompt="1"/>
          </p:nvPr>
        </p:nvSpPr>
        <p:spPr>
          <a:xfrm>
            <a:off x="9523413" y="2740091"/>
            <a:ext cx="1876425" cy="463550"/>
          </a:xfrm>
        </p:spPr>
        <p:txBody>
          <a:bodyPr anchor="b" anchorCtr="0">
            <a:noAutofit/>
          </a:bodyPr>
          <a:lstStyle>
            <a:lvl1pPr marL="0" indent="0" algn="ctr">
              <a:buNone/>
              <a:defRPr sz="1100"/>
            </a:lvl1pPr>
          </a:lstStyle>
          <a:p>
            <a:r>
              <a:rPr lang="en-US" dirty="0"/>
              <a:t>Click to add logo</a:t>
            </a:r>
          </a:p>
        </p:txBody>
      </p:sp>
      <p:sp>
        <p:nvSpPr>
          <p:cNvPr id="26" name="Picture Placeholder 14">
            <a:extLst>
              <a:ext uri="{FF2B5EF4-FFF2-40B4-BE49-F238E27FC236}">
                <a16:creationId xmlns:a16="http://schemas.microsoft.com/office/drawing/2014/main" id="{8EA7FC0C-C673-A34B-8AB8-130DA637635C}"/>
              </a:ext>
            </a:extLst>
          </p:cNvPr>
          <p:cNvSpPr>
            <a:spLocks noGrp="1"/>
          </p:cNvSpPr>
          <p:nvPr>
            <p:ph type="pic" sz="quarter" idx="14" hasCustomPrompt="1"/>
          </p:nvPr>
        </p:nvSpPr>
        <p:spPr>
          <a:xfrm>
            <a:off x="9523413" y="3285731"/>
            <a:ext cx="1876425" cy="463550"/>
          </a:xfrm>
        </p:spPr>
        <p:txBody>
          <a:bodyPr anchor="b" anchorCtr="0">
            <a:noAutofit/>
          </a:bodyPr>
          <a:lstStyle>
            <a:lvl1pPr marL="0" indent="0" algn="ctr">
              <a:buNone/>
              <a:defRPr sz="1100"/>
            </a:lvl1pPr>
          </a:lstStyle>
          <a:p>
            <a:r>
              <a:rPr lang="en-US" dirty="0"/>
              <a:t>Click to add logo</a:t>
            </a:r>
          </a:p>
        </p:txBody>
      </p:sp>
      <p:sp>
        <p:nvSpPr>
          <p:cNvPr id="27" name="Picture Placeholder 14">
            <a:extLst>
              <a:ext uri="{FF2B5EF4-FFF2-40B4-BE49-F238E27FC236}">
                <a16:creationId xmlns:a16="http://schemas.microsoft.com/office/drawing/2014/main" id="{A562C02E-0197-6549-BE6E-3F45DB4F43B2}"/>
              </a:ext>
            </a:extLst>
          </p:cNvPr>
          <p:cNvSpPr>
            <a:spLocks noGrp="1"/>
          </p:cNvSpPr>
          <p:nvPr>
            <p:ph type="pic" sz="quarter" idx="15" hasCustomPrompt="1"/>
          </p:nvPr>
        </p:nvSpPr>
        <p:spPr>
          <a:xfrm>
            <a:off x="9523413" y="3830724"/>
            <a:ext cx="1876425" cy="463550"/>
          </a:xfrm>
        </p:spPr>
        <p:txBody>
          <a:bodyPr anchor="b" anchorCtr="0">
            <a:noAutofit/>
          </a:bodyPr>
          <a:lstStyle>
            <a:lvl1pPr marL="0" indent="0" algn="ctr">
              <a:buNone/>
              <a:defRPr sz="1100"/>
            </a:lvl1pPr>
          </a:lstStyle>
          <a:p>
            <a:r>
              <a:rPr lang="en-US" dirty="0"/>
              <a:t>Click to add logo</a:t>
            </a:r>
          </a:p>
        </p:txBody>
      </p:sp>
      <p:sp>
        <p:nvSpPr>
          <p:cNvPr id="28" name="Picture Placeholder 14">
            <a:extLst>
              <a:ext uri="{FF2B5EF4-FFF2-40B4-BE49-F238E27FC236}">
                <a16:creationId xmlns:a16="http://schemas.microsoft.com/office/drawing/2014/main" id="{E612D170-2184-714E-B199-AC2BBE16C17E}"/>
              </a:ext>
            </a:extLst>
          </p:cNvPr>
          <p:cNvSpPr>
            <a:spLocks noGrp="1"/>
          </p:cNvSpPr>
          <p:nvPr>
            <p:ph type="pic" sz="quarter" idx="16" hasCustomPrompt="1"/>
          </p:nvPr>
        </p:nvSpPr>
        <p:spPr>
          <a:xfrm>
            <a:off x="9523413" y="4386205"/>
            <a:ext cx="1876425" cy="463550"/>
          </a:xfrm>
        </p:spPr>
        <p:txBody>
          <a:bodyPr anchor="b" anchorCtr="0">
            <a:noAutofit/>
          </a:bodyPr>
          <a:lstStyle>
            <a:lvl1pPr marL="0" indent="0" algn="ctr">
              <a:buNone/>
              <a:defRPr sz="1100"/>
            </a:lvl1pPr>
          </a:lstStyle>
          <a:p>
            <a:r>
              <a:rPr lang="en-US" dirty="0"/>
              <a:t>Click to add logo</a:t>
            </a:r>
          </a:p>
        </p:txBody>
      </p:sp>
      <p:sp>
        <p:nvSpPr>
          <p:cNvPr id="29" name="Picture Placeholder 14">
            <a:extLst>
              <a:ext uri="{FF2B5EF4-FFF2-40B4-BE49-F238E27FC236}">
                <a16:creationId xmlns:a16="http://schemas.microsoft.com/office/drawing/2014/main" id="{05022D14-A00E-D24D-8D49-29A6036C1209}"/>
              </a:ext>
            </a:extLst>
          </p:cNvPr>
          <p:cNvSpPr>
            <a:spLocks noGrp="1"/>
          </p:cNvSpPr>
          <p:nvPr>
            <p:ph type="pic" sz="quarter" idx="17" hasCustomPrompt="1"/>
          </p:nvPr>
        </p:nvSpPr>
        <p:spPr>
          <a:xfrm>
            <a:off x="9523413" y="4931787"/>
            <a:ext cx="1876425" cy="463550"/>
          </a:xfrm>
        </p:spPr>
        <p:txBody>
          <a:bodyPr anchor="b" anchorCtr="0">
            <a:noAutofit/>
          </a:bodyPr>
          <a:lstStyle>
            <a:lvl1pPr marL="0" indent="0" algn="ctr">
              <a:buNone/>
              <a:defRPr sz="1100"/>
            </a:lvl1pPr>
          </a:lstStyle>
          <a:p>
            <a:r>
              <a:rPr lang="en-US" dirty="0"/>
              <a:t>Click to add logo</a:t>
            </a:r>
          </a:p>
        </p:txBody>
      </p:sp>
      <p:sp>
        <p:nvSpPr>
          <p:cNvPr id="30" name="Picture Placeholder 14">
            <a:extLst>
              <a:ext uri="{FF2B5EF4-FFF2-40B4-BE49-F238E27FC236}">
                <a16:creationId xmlns:a16="http://schemas.microsoft.com/office/drawing/2014/main" id="{E60E5197-E731-7C4B-8F8C-9310DE26A3E9}"/>
              </a:ext>
            </a:extLst>
          </p:cNvPr>
          <p:cNvSpPr>
            <a:spLocks noGrp="1"/>
          </p:cNvSpPr>
          <p:nvPr>
            <p:ph type="pic" sz="quarter" idx="18" hasCustomPrompt="1"/>
          </p:nvPr>
        </p:nvSpPr>
        <p:spPr>
          <a:xfrm>
            <a:off x="9523413" y="5487004"/>
            <a:ext cx="1876425" cy="463550"/>
          </a:xfrm>
        </p:spPr>
        <p:txBody>
          <a:bodyPr anchor="b" anchorCtr="0">
            <a:noAutofit/>
          </a:bodyPr>
          <a:lstStyle>
            <a:lvl1pPr marL="0" indent="0" algn="ctr">
              <a:buNone/>
              <a:defRPr sz="1100"/>
            </a:lvl1pPr>
          </a:lstStyle>
          <a:p>
            <a:r>
              <a:rPr lang="en-US" dirty="0"/>
              <a:t>Click to add logo</a:t>
            </a:r>
          </a:p>
        </p:txBody>
      </p:sp>
      <p:sp>
        <p:nvSpPr>
          <p:cNvPr id="17" name="TextBox 16">
            <a:extLst>
              <a:ext uri="{FF2B5EF4-FFF2-40B4-BE49-F238E27FC236}">
                <a16:creationId xmlns:a16="http://schemas.microsoft.com/office/drawing/2014/main" id="{AFC69EAC-6514-F846-8C30-0EBBC8763612}"/>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1301533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Text Blocks - Horizonta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A6F4E3-B56B-B744-8BDC-C63DC889DE0B}"/>
              </a:ext>
            </a:extLst>
          </p:cNvPr>
          <p:cNvGrpSpPr/>
          <p:nvPr userDrawn="1"/>
        </p:nvGrpSpPr>
        <p:grpSpPr>
          <a:xfrm>
            <a:off x="0" y="6310859"/>
            <a:ext cx="12192001" cy="547141"/>
            <a:chOff x="0" y="6310859"/>
            <a:chExt cx="12192001" cy="547141"/>
          </a:xfrm>
        </p:grpSpPr>
        <p:sp>
          <p:nvSpPr>
            <p:cNvPr id="5" name="Freeform 11">
              <a:extLst>
                <a:ext uri="{FF2B5EF4-FFF2-40B4-BE49-F238E27FC236}">
                  <a16:creationId xmlns:a16="http://schemas.microsoft.com/office/drawing/2014/main" id="{F254D6D7-CFF0-1144-BBD6-7049B0F2E499}"/>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0">
              <a:extLst>
                <a:ext uri="{FF2B5EF4-FFF2-40B4-BE49-F238E27FC236}">
                  <a16:creationId xmlns:a16="http://schemas.microsoft.com/office/drawing/2014/main" id="{5DA78D02-B4B4-A342-A35B-E84915134823}"/>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23B3ACB-A514-1F48-AC01-F54BC3957E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B510FC8D-DA4E-4F64-9C99-DCD4516561E4}"/>
              </a:ext>
            </a:extLst>
          </p:cNvPr>
          <p:cNvSpPr>
            <a:spLocks noGrp="1"/>
          </p:cNvSpPr>
          <p:nvPr>
            <p:ph type="title" hasCustomPrompt="1"/>
          </p:nvPr>
        </p:nvSpPr>
        <p:spPr/>
        <p:txBody>
          <a:bodyPr/>
          <a:lstStyle>
            <a:lvl1pPr>
              <a:defRPr/>
            </a:lvl1pPr>
          </a:lstStyle>
          <a:p>
            <a:r>
              <a:rPr lang="en-US" dirty="0"/>
              <a:t>Horizontal – Four Text Blocks</a:t>
            </a:r>
          </a:p>
        </p:txBody>
      </p:sp>
      <p:sp>
        <p:nvSpPr>
          <p:cNvPr id="8" name="Content Placeholder 2">
            <a:extLst>
              <a:ext uri="{FF2B5EF4-FFF2-40B4-BE49-F238E27FC236}">
                <a16:creationId xmlns:a16="http://schemas.microsoft.com/office/drawing/2014/main" id="{E0472CFD-A692-6E48-A5CC-A54B8E4D208F}"/>
              </a:ext>
            </a:extLst>
          </p:cNvPr>
          <p:cNvSpPr>
            <a:spLocks noGrp="1"/>
          </p:cNvSpPr>
          <p:nvPr>
            <p:ph idx="1"/>
          </p:nvPr>
        </p:nvSpPr>
        <p:spPr>
          <a:xfrm>
            <a:off x="838201" y="1207364"/>
            <a:ext cx="2393271" cy="4969600"/>
          </a:xfrm>
        </p:spPr>
        <p:txBody>
          <a:bodyPr/>
          <a:lstStyle/>
          <a:p>
            <a:pPr lvl="0"/>
            <a:r>
              <a:rPr lang="en-US"/>
              <a:t>Click to edit Master text styles</a:t>
            </a:r>
          </a:p>
        </p:txBody>
      </p:sp>
      <p:sp>
        <p:nvSpPr>
          <p:cNvPr id="15" name="Content Placeholder 2">
            <a:extLst>
              <a:ext uri="{FF2B5EF4-FFF2-40B4-BE49-F238E27FC236}">
                <a16:creationId xmlns:a16="http://schemas.microsoft.com/office/drawing/2014/main" id="{37F53D12-F104-A042-B9CE-17DAAF6D987F}"/>
              </a:ext>
            </a:extLst>
          </p:cNvPr>
          <p:cNvSpPr>
            <a:spLocks noGrp="1"/>
          </p:cNvSpPr>
          <p:nvPr>
            <p:ph idx="11"/>
          </p:nvPr>
        </p:nvSpPr>
        <p:spPr>
          <a:xfrm>
            <a:off x="3545643" y="1207364"/>
            <a:ext cx="2393271" cy="4969600"/>
          </a:xfrm>
        </p:spPr>
        <p:txBody>
          <a:bodyPr/>
          <a:lstStyle/>
          <a:p>
            <a:pPr lvl="0"/>
            <a:r>
              <a:rPr lang="en-US"/>
              <a:t>Click to edit Master text styles</a:t>
            </a:r>
          </a:p>
        </p:txBody>
      </p:sp>
      <p:sp>
        <p:nvSpPr>
          <p:cNvPr id="16" name="Content Placeholder 2">
            <a:extLst>
              <a:ext uri="{FF2B5EF4-FFF2-40B4-BE49-F238E27FC236}">
                <a16:creationId xmlns:a16="http://schemas.microsoft.com/office/drawing/2014/main" id="{6CA1CA02-31F9-564C-9DAF-35B37F6F25CB}"/>
              </a:ext>
            </a:extLst>
          </p:cNvPr>
          <p:cNvSpPr>
            <a:spLocks noGrp="1"/>
          </p:cNvSpPr>
          <p:nvPr>
            <p:ph idx="12"/>
          </p:nvPr>
        </p:nvSpPr>
        <p:spPr>
          <a:xfrm>
            <a:off x="6253085" y="1207364"/>
            <a:ext cx="2393271" cy="4969600"/>
          </a:xfrm>
        </p:spPr>
        <p:txBody>
          <a:bodyPr/>
          <a:lstStyle/>
          <a:p>
            <a:pPr lvl="0"/>
            <a:r>
              <a:rPr lang="en-US"/>
              <a:t>Click to edit Master text styles</a:t>
            </a:r>
          </a:p>
        </p:txBody>
      </p:sp>
      <p:sp>
        <p:nvSpPr>
          <p:cNvPr id="17" name="Content Placeholder 2">
            <a:extLst>
              <a:ext uri="{FF2B5EF4-FFF2-40B4-BE49-F238E27FC236}">
                <a16:creationId xmlns:a16="http://schemas.microsoft.com/office/drawing/2014/main" id="{3FA21BAE-72F8-5D42-A32A-1B5EC98B2545}"/>
              </a:ext>
            </a:extLst>
          </p:cNvPr>
          <p:cNvSpPr>
            <a:spLocks noGrp="1"/>
          </p:cNvSpPr>
          <p:nvPr>
            <p:ph idx="13"/>
          </p:nvPr>
        </p:nvSpPr>
        <p:spPr>
          <a:xfrm>
            <a:off x="8960528" y="1207364"/>
            <a:ext cx="2393271" cy="4969600"/>
          </a:xfrm>
        </p:spPr>
        <p:txBody>
          <a:bodyPr/>
          <a:lstStyle/>
          <a:p>
            <a:pPr lvl="0"/>
            <a:r>
              <a:rPr lang="en-US"/>
              <a:t>Click to edit Master text styles</a:t>
            </a:r>
          </a:p>
        </p:txBody>
      </p:sp>
      <p:cxnSp>
        <p:nvCxnSpPr>
          <p:cNvPr id="10" name="Straight Connector 9">
            <a:extLst>
              <a:ext uri="{FF2B5EF4-FFF2-40B4-BE49-F238E27FC236}">
                <a16:creationId xmlns:a16="http://schemas.microsoft.com/office/drawing/2014/main" id="{8FFEA977-4BDA-9144-B7F1-EA22A82CAC3B}"/>
              </a:ext>
            </a:extLst>
          </p:cNvPr>
          <p:cNvCxnSpPr/>
          <p:nvPr userDrawn="1"/>
        </p:nvCxnSpPr>
        <p:spPr>
          <a:xfrm>
            <a:off x="3392905" y="1207364"/>
            <a:ext cx="0" cy="49696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2759F9B0-27E0-3544-9B1D-7C38B803C7BF}"/>
              </a:ext>
            </a:extLst>
          </p:cNvPr>
          <p:cNvCxnSpPr/>
          <p:nvPr userDrawn="1"/>
        </p:nvCxnSpPr>
        <p:spPr>
          <a:xfrm>
            <a:off x="6102016" y="1207364"/>
            <a:ext cx="0" cy="49696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EF3A896C-8007-FA40-912B-48521A1BC6DD}"/>
              </a:ext>
            </a:extLst>
          </p:cNvPr>
          <p:cNvCxnSpPr/>
          <p:nvPr userDrawn="1"/>
        </p:nvCxnSpPr>
        <p:spPr>
          <a:xfrm>
            <a:off x="8809121" y="1207364"/>
            <a:ext cx="0" cy="4969600"/>
          </a:xfrm>
          <a:prstGeom prst="line">
            <a:avLst/>
          </a:prstGeom>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34E5C595-A99B-EB48-B56E-8A3F862A12D0}"/>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38030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FBCB3D4-84EB-B64D-9CAE-EC411279AE29}"/>
              </a:ext>
            </a:extLst>
          </p:cNvPr>
          <p:cNvSpPr>
            <a:spLocks noGrp="1"/>
          </p:cNvSpPr>
          <p:nvPr>
            <p:ph type="subTitle" idx="1"/>
          </p:nvPr>
        </p:nvSpPr>
        <p:spPr>
          <a:xfrm>
            <a:off x="7273197" y="4644827"/>
            <a:ext cx="4490909" cy="571749"/>
          </a:xfrm>
        </p:spPr>
        <p:txBody>
          <a:bodyPr>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reeform 8">
            <a:extLst>
              <a:ext uri="{FF2B5EF4-FFF2-40B4-BE49-F238E27FC236}">
                <a16:creationId xmlns:a16="http://schemas.microsoft.com/office/drawing/2014/main" id="{49B2E52D-E123-834C-93B7-35D8E0BD2FA9}"/>
              </a:ext>
            </a:extLst>
          </p:cNvPr>
          <p:cNvSpPr/>
          <p:nvPr userDrawn="1"/>
        </p:nvSpPr>
        <p:spPr>
          <a:xfrm>
            <a:off x="5547175" y="5216577"/>
            <a:ext cx="3432747" cy="1641423"/>
          </a:xfrm>
          <a:custGeom>
            <a:avLst/>
            <a:gdLst>
              <a:gd name="connsiteX0" fmla="*/ 1798819 w 3432747"/>
              <a:gd name="connsiteY0" fmla="*/ 1641423 h 1641423"/>
              <a:gd name="connsiteX1" fmla="*/ 0 w 3432747"/>
              <a:gd name="connsiteY1" fmla="*/ 1641423 h 1641423"/>
              <a:gd name="connsiteX2" fmla="*/ 1626433 w 3432747"/>
              <a:gd name="connsiteY2" fmla="*/ 0 h 1641423"/>
              <a:gd name="connsiteX3" fmla="*/ 3432747 w 3432747"/>
              <a:gd name="connsiteY3" fmla="*/ 0 h 1641423"/>
              <a:gd name="connsiteX4" fmla="*/ 1798819 w 3432747"/>
              <a:gd name="connsiteY4" fmla="*/ 1641423 h 164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2747" h="1641423">
                <a:moveTo>
                  <a:pt x="1798819" y="1641423"/>
                </a:moveTo>
                <a:lnTo>
                  <a:pt x="0" y="1641423"/>
                </a:lnTo>
                <a:lnTo>
                  <a:pt x="1626433" y="0"/>
                </a:lnTo>
                <a:lnTo>
                  <a:pt x="3432747" y="0"/>
                </a:lnTo>
                <a:lnTo>
                  <a:pt x="1798819" y="16414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9" name="Freeform 10">
            <a:extLst>
              <a:ext uri="{FF2B5EF4-FFF2-40B4-BE49-F238E27FC236}">
                <a16:creationId xmlns:a16="http://schemas.microsoft.com/office/drawing/2014/main" id="{EF84F306-E6EC-794A-866B-E439CA159FB4}"/>
              </a:ext>
            </a:extLst>
          </p:cNvPr>
          <p:cNvSpPr/>
          <p:nvPr userDrawn="1"/>
        </p:nvSpPr>
        <p:spPr>
          <a:xfrm>
            <a:off x="3491638" y="5791200"/>
            <a:ext cx="2857500" cy="1066800"/>
          </a:xfrm>
          <a:custGeom>
            <a:avLst/>
            <a:gdLst>
              <a:gd name="connsiteX0" fmla="*/ 1790700 w 2857500"/>
              <a:gd name="connsiteY0" fmla="*/ 1066800 h 1066800"/>
              <a:gd name="connsiteX1" fmla="*/ 0 w 2857500"/>
              <a:gd name="connsiteY1" fmla="*/ 1066800 h 1066800"/>
              <a:gd name="connsiteX2" fmla="*/ 1079500 w 2857500"/>
              <a:gd name="connsiteY2" fmla="*/ 0 h 1066800"/>
              <a:gd name="connsiteX3" fmla="*/ 2857500 w 2857500"/>
              <a:gd name="connsiteY3" fmla="*/ 0 h 1066800"/>
              <a:gd name="connsiteX4" fmla="*/ 1790700 w 2857500"/>
              <a:gd name="connsiteY4" fmla="*/ 1066800 h 10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1066800">
                <a:moveTo>
                  <a:pt x="1790700" y="1066800"/>
                </a:moveTo>
                <a:lnTo>
                  <a:pt x="0" y="1066800"/>
                </a:lnTo>
                <a:lnTo>
                  <a:pt x="1079500" y="0"/>
                </a:lnTo>
                <a:lnTo>
                  <a:pt x="2857500" y="0"/>
                </a:lnTo>
                <a:lnTo>
                  <a:pt x="1790700" y="106680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17BD4E47-9CD0-EF47-B559-52880F13D0CC}"/>
              </a:ext>
            </a:extLst>
          </p:cNvPr>
          <p:cNvSpPr>
            <a:spLocks noGrp="1"/>
          </p:cNvSpPr>
          <p:nvPr>
            <p:ph type="ctrTitle"/>
          </p:nvPr>
        </p:nvSpPr>
        <p:spPr>
          <a:xfrm>
            <a:off x="7273197" y="2862276"/>
            <a:ext cx="4490909" cy="1832874"/>
          </a:xfrm>
        </p:spPr>
        <p:txBody>
          <a:bodyPr anchor="b">
            <a:normAutofit/>
          </a:bodyPr>
          <a:lstStyle>
            <a:lvl1pPr algn="l">
              <a:defRPr sz="4000" cap="all" baseline="0">
                <a:solidFill>
                  <a:schemeClr val="tx1"/>
                </a:solidFill>
              </a:defRPr>
            </a:lvl1pPr>
          </a:lstStyle>
          <a:p>
            <a:r>
              <a:rPr lang="en-US"/>
              <a:t>Click to edit Master title style</a:t>
            </a:r>
            <a:endParaRPr lang="en-US" dirty="0"/>
          </a:p>
        </p:txBody>
      </p:sp>
      <p:sp>
        <p:nvSpPr>
          <p:cNvPr id="18" name="Picture Placeholder 17">
            <a:extLst>
              <a:ext uri="{FF2B5EF4-FFF2-40B4-BE49-F238E27FC236}">
                <a16:creationId xmlns:a16="http://schemas.microsoft.com/office/drawing/2014/main" id="{6F5D18E1-5D6E-D34C-8B7E-E6DAB61281C1}"/>
              </a:ext>
            </a:extLst>
          </p:cNvPr>
          <p:cNvSpPr>
            <a:spLocks noGrp="1"/>
          </p:cNvSpPr>
          <p:nvPr>
            <p:ph type="pic" sz="quarter" idx="10" hasCustomPrompt="1"/>
          </p:nvPr>
        </p:nvSpPr>
        <p:spPr>
          <a:xfrm>
            <a:off x="0" y="-2800"/>
            <a:ext cx="10071847" cy="6860801"/>
          </a:xfrm>
          <a:custGeom>
            <a:avLst/>
            <a:gdLst>
              <a:gd name="connsiteX0" fmla="*/ 0 w 6950635"/>
              <a:gd name="connsiteY0" fmla="*/ 0 h 6858000"/>
              <a:gd name="connsiteX1" fmla="*/ 6950635 w 6950635"/>
              <a:gd name="connsiteY1" fmla="*/ 0 h 6858000"/>
              <a:gd name="connsiteX2" fmla="*/ 6950635 w 6950635"/>
              <a:gd name="connsiteY2" fmla="*/ 6858000 h 6858000"/>
              <a:gd name="connsiteX3" fmla="*/ 0 w 6950635"/>
              <a:gd name="connsiteY3" fmla="*/ 6858000 h 6858000"/>
              <a:gd name="connsiteX4" fmla="*/ 0 w 6950635"/>
              <a:gd name="connsiteY4" fmla="*/ 0 h 6858000"/>
              <a:gd name="connsiteX0" fmla="*/ 0 w 10046447"/>
              <a:gd name="connsiteY0" fmla="*/ 5976 h 6863976"/>
              <a:gd name="connsiteX1" fmla="*/ 10046447 w 10046447"/>
              <a:gd name="connsiteY1" fmla="*/ 0 h 6863976"/>
              <a:gd name="connsiteX2" fmla="*/ 6950635 w 10046447"/>
              <a:gd name="connsiteY2" fmla="*/ 6863976 h 6863976"/>
              <a:gd name="connsiteX3" fmla="*/ 0 w 10046447"/>
              <a:gd name="connsiteY3" fmla="*/ 6863976 h 6863976"/>
              <a:gd name="connsiteX4" fmla="*/ 0 w 10046447"/>
              <a:gd name="connsiteY4" fmla="*/ 5976 h 6863976"/>
              <a:gd name="connsiteX0" fmla="*/ 0 w 10068672"/>
              <a:gd name="connsiteY0" fmla="*/ 2801 h 6860801"/>
              <a:gd name="connsiteX1" fmla="*/ 10068672 w 10068672"/>
              <a:gd name="connsiteY1" fmla="*/ 0 h 6860801"/>
              <a:gd name="connsiteX2" fmla="*/ 6950635 w 10068672"/>
              <a:gd name="connsiteY2" fmla="*/ 6860801 h 6860801"/>
              <a:gd name="connsiteX3" fmla="*/ 0 w 10068672"/>
              <a:gd name="connsiteY3" fmla="*/ 6860801 h 6860801"/>
              <a:gd name="connsiteX4" fmla="*/ 0 w 10068672"/>
              <a:gd name="connsiteY4" fmla="*/ 2801 h 6860801"/>
              <a:gd name="connsiteX0" fmla="*/ 0 w 10075022"/>
              <a:gd name="connsiteY0" fmla="*/ 2801 h 6860801"/>
              <a:gd name="connsiteX1" fmla="*/ 10075022 w 10075022"/>
              <a:gd name="connsiteY1" fmla="*/ 0 h 6860801"/>
              <a:gd name="connsiteX2" fmla="*/ 6950635 w 10075022"/>
              <a:gd name="connsiteY2" fmla="*/ 6860801 h 6860801"/>
              <a:gd name="connsiteX3" fmla="*/ 0 w 10075022"/>
              <a:gd name="connsiteY3" fmla="*/ 6860801 h 6860801"/>
              <a:gd name="connsiteX4" fmla="*/ 0 w 10075022"/>
              <a:gd name="connsiteY4" fmla="*/ 2801 h 6860801"/>
              <a:gd name="connsiteX0" fmla="*/ 0 w 10071847"/>
              <a:gd name="connsiteY0" fmla="*/ 2801 h 6860801"/>
              <a:gd name="connsiteX1" fmla="*/ 10071847 w 10071847"/>
              <a:gd name="connsiteY1" fmla="*/ 0 h 6860801"/>
              <a:gd name="connsiteX2" fmla="*/ 6950635 w 10071847"/>
              <a:gd name="connsiteY2" fmla="*/ 6860801 h 6860801"/>
              <a:gd name="connsiteX3" fmla="*/ 0 w 10071847"/>
              <a:gd name="connsiteY3" fmla="*/ 6860801 h 6860801"/>
              <a:gd name="connsiteX4" fmla="*/ 0 w 10071847"/>
              <a:gd name="connsiteY4" fmla="*/ 2801 h 6860801"/>
              <a:gd name="connsiteX0" fmla="*/ 0 w 10071847"/>
              <a:gd name="connsiteY0" fmla="*/ 2801 h 6860801"/>
              <a:gd name="connsiteX1" fmla="*/ 10071847 w 10071847"/>
              <a:gd name="connsiteY1" fmla="*/ 0 h 6860801"/>
              <a:gd name="connsiteX2" fmla="*/ 3220010 w 10071847"/>
              <a:gd name="connsiteY2" fmla="*/ 6860801 h 6860801"/>
              <a:gd name="connsiteX3" fmla="*/ 0 w 10071847"/>
              <a:gd name="connsiteY3" fmla="*/ 6860801 h 6860801"/>
              <a:gd name="connsiteX4" fmla="*/ 0 w 10071847"/>
              <a:gd name="connsiteY4" fmla="*/ 2801 h 6860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1847" h="6860801">
                <a:moveTo>
                  <a:pt x="0" y="2801"/>
                </a:moveTo>
                <a:lnTo>
                  <a:pt x="10071847" y="0"/>
                </a:lnTo>
                <a:lnTo>
                  <a:pt x="3220010" y="6860801"/>
                </a:lnTo>
                <a:lnTo>
                  <a:pt x="0" y="6860801"/>
                </a:lnTo>
                <a:lnTo>
                  <a:pt x="0" y="2801"/>
                </a:lnTo>
                <a:close/>
              </a:path>
            </a:pathLst>
          </a:custGeom>
        </p:spPr>
        <p:txBody>
          <a:bodyPr rIns="3017520" bIns="1645920" anchor="ctr" anchorCtr="0"/>
          <a:lstStyle>
            <a:lvl1pPr marL="0" indent="0" algn="ctr">
              <a:buNone/>
              <a:defRPr/>
            </a:lvl1pPr>
          </a:lstStyle>
          <a:p>
            <a:r>
              <a:rPr lang="en-US" dirty="0"/>
              <a:t>Insert Picture</a:t>
            </a:r>
          </a:p>
        </p:txBody>
      </p:sp>
      <p:sp>
        <p:nvSpPr>
          <p:cNvPr id="4" name="Text Placeholder 3">
            <a:extLst>
              <a:ext uri="{FF2B5EF4-FFF2-40B4-BE49-F238E27FC236}">
                <a16:creationId xmlns:a16="http://schemas.microsoft.com/office/drawing/2014/main" id="{25713068-CCC4-6D46-BD65-54F9B461BCD7}"/>
              </a:ext>
            </a:extLst>
          </p:cNvPr>
          <p:cNvSpPr>
            <a:spLocks noGrp="1"/>
          </p:cNvSpPr>
          <p:nvPr>
            <p:ph type="body" sz="quarter" idx="11" hasCustomPrompt="1"/>
          </p:nvPr>
        </p:nvSpPr>
        <p:spPr>
          <a:xfrm>
            <a:off x="7273925" y="5343525"/>
            <a:ext cx="1138238" cy="447675"/>
          </a:xfrm>
        </p:spPr>
        <p:txBody>
          <a:bodyPr>
            <a:normAutofit/>
          </a:bodyPr>
          <a:lstStyle>
            <a:lvl1pPr marL="0" indent="0">
              <a:buNone/>
              <a:defRPr sz="1800"/>
            </a:lvl1pPr>
          </a:lstStyle>
          <a:p>
            <a:pPr lvl="0"/>
            <a:r>
              <a:rPr lang="en-US" dirty="0"/>
              <a:t>Date</a:t>
            </a:r>
          </a:p>
        </p:txBody>
      </p:sp>
    </p:spTree>
    <p:extLst>
      <p:ext uri="{BB962C8B-B14F-4D97-AF65-F5344CB8AC3E}">
        <p14:creationId xmlns:p14="http://schemas.microsoft.com/office/powerpoint/2010/main" val="14798584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ical Text - Two Text Block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CB5181A-B4F8-7243-860A-FF63921F6C95}"/>
              </a:ext>
            </a:extLst>
          </p:cNvPr>
          <p:cNvGrpSpPr/>
          <p:nvPr userDrawn="1"/>
        </p:nvGrpSpPr>
        <p:grpSpPr>
          <a:xfrm>
            <a:off x="0" y="6310859"/>
            <a:ext cx="12192001" cy="547141"/>
            <a:chOff x="0" y="6310859"/>
            <a:chExt cx="12192001" cy="547141"/>
          </a:xfrm>
        </p:grpSpPr>
        <p:sp>
          <p:nvSpPr>
            <p:cNvPr id="7" name="Freeform 11">
              <a:extLst>
                <a:ext uri="{FF2B5EF4-FFF2-40B4-BE49-F238E27FC236}">
                  <a16:creationId xmlns:a16="http://schemas.microsoft.com/office/drawing/2014/main" id="{D09E5AC6-036E-964B-8676-065FF4F6238E}"/>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0">
              <a:extLst>
                <a:ext uri="{FF2B5EF4-FFF2-40B4-BE49-F238E27FC236}">
                  <a16:creationId xmlns:a16="http://schemas.microsoft.com/office/drawing/2014/main" id="{71F4BC89-3E24-4848-A863-935877C7586C}"/>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890A1C9-D0B3-DD46-AC28-F8ABE6C7FB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11881D49-9C80-F945-A949-E29864CB57DB}"/>
              </a:ext>
            </a:extLst>
          </p:cNvPr>
          <p:cNvSpPr>
            <a:spLocks noGrp="1"/>
          </p:cNvSpPr>
          <p:nvPr>
            <p:ph type="title" hasCustomPrompt="1"/>
          </p:nvPr>
        </p:nvSpPr>
        <p:spPr/>
        <p:txBody>
          <a:bodyPr/>
          <a:lstStyle>
            <a:lvl1pPr>
              <a:defRPr/>
            </a:lvl1pPr>
          </a:lstStyle>
          <a:p>
            <a:r>
              <a:rPr lang="en-US" dirty="0"/>
              <a:t>Vertical Text – Two Text Blocks</a:t>
            </a:r>
          </a:p>
        </p:txBody>
      </p:sp>
      <p:sp>
        <p:nvSpPr>
          <p:cNvPr id="14" name="Vertical Content Placeholder 13">
            <a:extLst>
              <a:ext uri="{FF2B5EF4-FFF2-40B4-BE49-F238E27FC236}">
                <a16:creationId xmlns:a16="http://schemas.microsoft.com/office/drawing/2014/main" id="{D0AB47AC-D966-4948-BC93-5CCFEB827080}"/>
              </a:ext>
            </a:extLst>
          </p:cNvPr>
          <p:cNvSpPr>
            <a:spLocks noGrp="1"/>
          </p:cNvSpPr>
          <p:nvPr>
            <p:ph orient="vert" sz="quarter" idx="13"/>
          </p:nvPr>
        </p:nvSpPr>
        <p:spPr>
          <a:xfrm rot="16200000">
            <a:off x="4886353" y="-2888724"/>
            <a:ext cx="2419294" cy="10515601"/>
          </a:xfrm>
          <a:custGeom>
            <a:avLst/>
            <a:gdLst>
              <a:gd name="connsiteX0" fmla="*/ 5002305 w 5002305"/>
              <a:gd name="connsiteY0" fmla="*/ 0 h 5209988"/>
              <a:gd name="connsiteX1" fmla="*/ 5002305 w 5002305"/>
              <a:gd name="connsiteY1" fmla="*/ 5209988 h 5209988"/>
              <a:gd name="connsiteX2" fmla="*/ 0 w 5002305"/>
              <a:gd name="connsiteY2" fmla="*/ 5209988 h 5209988"/>
              <a:gd name="connsiteX3" fmla="*/ 0 w 5002305"/>
              <a:gd name="connsiteY3" fmla="*/ 0 h 5209988"/>
            </a:gdLst>
            <a:ahLst/>
            <a:cxnLst>
              <a:cxn ang="0">
                <a:pos x="connsiteX0" y="connsiteY0"/>
              </a:cxn>
              <a:cxn ang="0">
                <a:pos x="connsiteX1" y="connsiteY1"/>
              </a:cxn>
              <a:cxn ang="0">
                <a:pos x="connsiteX2" y="connsiteY2"/>
              </a:cxn>
              <a:cxn ang="0">
                <a:pos x="connsiteX3" y="connsiteY3"/>
              </a:cxn>
            </a:cxnLst>
            <a:rect l="l" t="t" r="r" b="b"/>
            <a:pathLst>
              <a:path w="5002305" h="5209988">
                <a:moveTo>
                  <a:pt x="5002305" y="0"/>
                </a:moveTo>
                <a:lnTo>
                  <a:pt x="5002305" y="5209988"/>
                </a:lnTo>
                <a:lnTo>
                  <a:pt x="0" y="5209988"/>
                </a:lnTo>
                <a:lnTo>
                  <a:pt x="0" y="0"/>
                </a:lnTo>
                <a:close/>
              </a:path>
            </a:pathLst>
          </a:custGeom>
        </p:spPr>
        <p:txBody>
          <a:bodyPr vert="eaVert"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Vertical Content Placeholder 14">
            <a:extLst>
              <a:ext uri="{FF2B5EF4-FFF2-40B4-BE49-F238E27FC236}">
                <a16:creationId xmlns:a16="http://schemas.microsoft.com/office/drawing/2014/main" id="{7297F640-8CC5-AA4F-96F6-D2044BB5B2A8}"/>
              </a:ext>
            </a:extLst>
          </p:cNvPr>
          <p:cNvSpPr>
            <a:spLocks noGrp="1"/>
          </p:cNvSpPr>
          <p:nvPr>
            <p:ph orient="vert" sz="quarter" idx="14"/>
          </p:nvPr>
        </p:nvSpPr>
        <p:spPr>
          <a:xfrm rot="16200000">
            <a:off x="4886352" y="-305713"/>
            <a:ext cx="2419295" cy="10515601"/>
          </a:xfrm>
          <a:custGeom>
            <a:avLst/>
            <a:gdLst>
              <a:gd name="connsiteX0" fmla="*/ 5002305 w 5002305"/>
              <a:gd name="connsiteY0" fmla="*/ 0 h 5209988"/>
              <a:gd name="connsiteX1" fmla="*/ 5002305 w 5002305"/>
              <a:gd name="connsiteY1" fmla="*/ 5209988 h 5209988"/>
              <a:gd name="connsiteX2" fmla="*/ 0 w 5002305"/>
              <a:gd name="connsiteY2" fmla="*/ 5209988 h 5209988"/>
              <a:gd name="connsiteX3" fmla="*/ 0 w 5002305"/>
              <a:gd name="connsiteY3" fmla="*/ 0 h 5209988"/>
            </a:gdLst>
            <a:ahLst/>
            <a:cxnLst>
              <a:cxn ang="0">
                <a:pos x="connsiteX0" y="connsiteY0"/>
              </a:cxn>
              <a:cxn ang="0">
                <a:pos x="connsiteX1" y="connsiteY1"/>
              </a:cxn>
              <a:cxn ang="0">
                <a:pos x="connsiteX2" y="connsiteY2"/>
              </a:cxn>
              <a:cxn ang="0">
                <a:pos x="connsiteX3" y="connsiteY3"/>
              </a:cxn>
            </a:cxnLst>
            <a:rect l="l" t="t" r="r" b="b"/>
            <a:pathLst>
              <a:path w="5002305" h="5209988">
                <a:moveTo>
                  <a:pt x="5002305" y="0"/>
                </a:moveTo>
                <a:lnTo>
                  <a:pt x="5002305" y="5209988"/>
                </a:lnTo>
                <a:lnTo>
                  <a:pt x="0" y="5209988"/>
                </a:lnTo>
                <a:lnTo>
                  <a:pt x="0" y="0"/>
                </a:lnTo>
                <a:close/>
              </a:path>
            </a:pathLst>
          </a:custGeom>
        </p:spPr>
        <p:txBody>
          <a:bodyPr vert="eaVert"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C87ABA72-29BA-5B40-8393-7000DB422A01}"/>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11670963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Text - Three Text Block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CB5181A-B4F8-7243-860A-FF63921F6C95}"/>
              </a:ext>
            </a:extLst>
          </p:cNvPr>
          <p:cNvGrpSpPr/>
          <p:nvPr userDrawn="1"/>
        </p:nvGrpSpPr>
        <p:grpSpPr>
          <a:xfrm>
            <a:off x="0" y="6310859"/>
            <a:ext cx="12192001" cy="547141"/>
            <a:chOff x="0" y="6310859"/>
            <a:chExt cx="12192001" cy="547141"/>
          </a:xfrm>
        </p:grpSpPr>
        <p:sp>
          <p:nvSpPr>
            <p:cNvPr id="7" name="Freeform 11">
              <a:extLst>
                <a:ext uri="{FF2B5EF4-FFF2-40B4-BE49-F238E27FC236}">
                  <a16:creationId xmlns:a16="http://schemas.microsoft.com/office/drawing/2014/main" id="{D09E5AC6-036E-964B-8676-065FF4F6238E}"/>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0">
              <a:extLst>
                <a:ext uri="{FF2B5EF4-FFF2-40B4-BE49-F238E27FC236}">
                  <a16:creationId xmlns:a16="http://schemas.microsoft.com/office/drawing/2014/main" id="{71F4BC89-3E24-4848-A863-935877C7586C}"/>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890A1C9-D0B3-DD46-AC28-F8ABE6C7FB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11881D49-9C80-F945-A949-E29864CB57DB}"/>
              </a:ext>
            </a:extLst>
          </p:cNvPr>
          <p:cNvSpPr>
            <a:spLocks noGrp="1"/>
          </p:cNvSpPr>
          <p:nvPr>
            <p:ph type="title" hasCustomPrompt="1"/>
          </p:nvPr>
        </p:nvSpPr>
        <p:spPr/>
        <p:txBody>
          <a:bodyPr/>
          <a:lstStyle>
            <a:lvl1pPr>
              <a:defRPr/>
            </a:lvl1pPr>
          </a:lstStyle>
          <a:p>
            <a:r>
              <a:rPr lang="en-US" dirty="0"/>
              <a:t>Vertical Text – Three Text Blocks</a:t>
            </a:r>
          </a:p>
        </p:txBody>
      </p:sp>
      <p:sp>
        <p:nvSpPr>
          <p:cNvPr id="12" name="Vertical Content Placeholder 11">
            <a:extLst>
              <a:ext uri="{FF2B5EF4-FFF2-40B4-BE49-F238E27FC236}">
                <a16:creationId xmlns:a16="http://schemas.microsoft.com/office/drawing/2014/main" id="{A11162C0-3E7E-8244-8DEA-35EE9475FA26}"/>
              </a:ext>
            </a:extLst>
          </p:cNvPr>
          <p:cNvSpPr>
            <a:spLocks noGrp="1"/>
          </p:cNvSpPr>
          <p:nvPr>
            <p:ph orient="vert" sz="quarter" idx="13"/>
          </p:nvPr>
        </p:nvSpPr>
        <p:spPr>
          <a:xfrm rot="16200000">
            <a:off x="5289976" y="-3292346"/>
            <a:ext cx="1612050" cy="10515601"/>
          </a:xfrm>
          <a:custGeom>
            <a:avLst/>
            <a:gdLst>
              <a:gd name="connsiteX0" fmla="*/ 5002305 w 5002305"/>
              <a:gd name="connsiteY0" fmla="*/ 0 h 5209988"/>
              <a:gd name="connsiteX1" fmla="*/ 5002305 w 5002305"/>
              <a:gd name="connsiteY1" fmla="*/ 5209988 h 5209988"/>
              <a:gd name="connsiteX2" fmla="*/ 0 w 5002305"/>
              <a:gd name="connsiteY2" fmla="*/ 5209988 h 5209988"/>
              <a:gd name="connsiteX3" fmla="*/ 0 w 5002305"/>
              <a:gd name="connsiteY3" fmla="*/ 0 h 5209988"/>
            </a:gdLst>
            <a:ahLst/>
            <a:cxnLst>
              <a:cxn ang="0">
                <a:pos x="connsiteX0" y="connsiteY0"/>
              </a:cxn>
              <a:cxn ang="0">
                <a:pos x="connsiteX1" y="connsiteY1"/>
              </a:cxn>
              <a:cxn ang="0">
                <a:pos x="connsiteX2" y="connsiteY2"/>
              </a:cxn>
              <a:cxn ang="0">
                <a:pos x="connsiteX3" y="connsiteY3"/>
              </a:cxn>
            </a:cxnLst>
            <a:rect l="l" t="t" r="r" b="b"/>
            <a:pathLst>
              <a:path w="5002305" h="5209988">
                <a:moveTo>
                  <a:pt x="5002305" y="0"/>
                </a:moveTo>
                <a:lnTo>
                  <a:pt x="5002305" y="5209988"/>
                </a:lnTo>
                <a:lnTo>
                  <a:pt x="0" y="5209988"/>
                </a:lnTo>
                <a:lnTo>
                  <a:pt x="0" y="0"/>
                </a:lnTo>
                <a:close/>
              </a:path>
            </a:pathLst>
          </a:custGeom>
        </p:spPr>
        <p:txBody>
          <a:bodyPr vert="eaVert"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Vertical Content Placeholder 12">
            <a:extLst>
              <a:ext uri="{FF2B5EF4-FFF2-40B4-BE49-F238E27FC236}">
                <a16:creationId xmlns:a16="http://schemas.microsoft.com/office/drawing/2014/main" id="{13409530-4CEA-0C4B-97EF-13D7FAF6956E}"/>
              </a:ext>
            </a:extLst>
          </p:cNvPr>
          <p:cNvSpPr>
            <a:spLocks noGrp="1"/>
          </p:cNvSpPr>
          <p:nvPr>
            <p:ph orient="vert" sz="quarter" idx="14"/>
          </p:nvPr>
        </p:nvSpPr>
        <p:spPr>
          <a:xfrm rot="16200000">
            <a:off x="5289973" y="97907"/>
            <a:ext cx="1612053" cy="10515601"/>
          </a:xfrm>
          <a:custGeom>
            <a:avLst/>
            <a:gdLst>
              <a:gd name="connsiteX0" fmla="*/ 5002305 w 5002305"/>
              <a:gd name="connsiteY0" fmla="*/ 0 h 5209988"/>
              <a:gd name="connsiteX1" fmla="*/ 5002305 w 5002305"/>
              <a:gd name="connsiteY1" fmla="*/ 5209988 h 5209988"/>
              <a:gd name="connsiteX2" fmla="*/ 0 w 5002305"/>
              <a:gd name="connsiteY2" fmla="*/ 5209988 h 5209988"/>
              <a:gd name="connsiteX3" fmla="*/ 0 w 5002305"/>
              <a:gd name="connsiteY3" fmla="*/ 0 h 5209988"/>
            </a:gdLst>
            <a:ahLst/>
            <a:cxnLst>
              <a:cxn ang="0">
                <a:pos x="connsiteX0" y="connsiteY0"/>
              </a:cxn>
              <a:cxn ang="0">
                <a:pos x="connsiteX1" y="connsiteY1"/>
              </a:cxn>
              <a:cxn ang="0">
                <a:pos x="connsiteX2" y="connsiteY2"/>
              </a:cxn>
              <a:cxn ang="0">
                <a:pos x="connsiteX3" y="connsiteY3"/>
              </a:cxn>
            </a:cxnLst>
            <a:rect l="l" t="t" r="r" b="b"/>
            <a:pathLst>
              <a:path w="5002305" h="5209988">
                <a:moveTo>
                  <a:pt x="5002305" y="0"/>
                </a:moveTo>
                <a:lnTo>
                  <a:pt x="5002305" y="5209988"/>
                </a:lnTo>
                <a:lnTo>
                  <a:pt x="0" y="5209988"/>
                </a:lnTo>
                <a:lnTo>
                  <a:pt x="0" y="0"/>
                </a:lnTo>
                <a:close/>
              </a:path>
            </a:pathLst>
          </a:custGeom>
        </p:spPr>
        <p:txBody>
          <a:bodyPr vert="eaVert"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Vertical Content Placeholder 13">
            <a:extLst>
              <a:ext uri="{FF2B5EF4-FFF2-40B4-BE49-F238E27FC236}">
                <a16:creationId xmlns:a16="http://schemas.microsoft.com/office/drawing/2014/main" id="{DBDBF225-017D-A545-9503-521B73462159}"/>
              </a:ext>
            </a:extLst>
          </p:cNvPr>
          <p:cNvSpPr>
            <a:spLocks noGrp="1"/>
          </p:cNvSpPr>
          <p:nvPr>
            <p:ph orient="vert" sz="quarter" idx="15"/>
          </p:nvPr>
        </p:nvSpPr>
        <p:spPr>
          <a:xfrm rot="16200000">
            <a:off x="5289973" y="-1597220"/>
            <a:ext cx="1612053" cy="10515601"/>
          </a:xfrm>
          <a:custGeom>
            <a:avLst/>
            <a:gdLst>
              <a:gd name="connsiteX0" fmla="*/ 5002305 w 5002305"/>
              <a:gd name="connsiteY0" fmla="*/ 0 h 5209988"/>
              <a:gd name="connsiteX1" fmla="*/ 5002305 w 5002305"/>
              <a:gd name="connsiteY1" fmla="*/ 5209988 h 5209988"/>
              <a:gd name="connsiteX2" fmla="*/ 0 w 5002305"/>
              <a:gd name="connsiteY2" fmla="*/ 5209988 h 5209988"/>
              <a:gd name="connsiteX3" fmla="*/ 0 w 5002305"/>
              <a:gd name="connsiteY3" fmla="*/ 0 h 5209988"/>
            </a:gdLst>
            <a:ahLst/>
            <a:cxnLst>
              <a:cxn ang="0">
                <a:pos x="connsiteX0" y="connsiteY0"/>
              </a:cxn>
              <a:cxn ang="0">
                <a:pos x="connsiteX1" y="connsiteY1"/>
              </a:cxn>
              <a:cxn ang="0">
                <a:pos x="connsiteX2" y="connsiteY2"/>
              </a:cxn>
              <a:cxn ang="0">
                <a:pos x="connsiteX3" y="connsiteY3"/>
              </a:cxn>
            </a:cxnLst>
            <a:rect l="l" t="t" r="r" b="b"/>
            <a:pathLst>
              <a:path w="5002305" h="5209988">
                <a:moveTo>
                  <a:pt x="5002305" y="0"/>
                </a:moveTo>
                <a:lnTo>
                  <a:pt x="5002305" y="5209988"/>
                </a:lnTo>
                <a:lnTo>
                  <a:pt x="0" y="5209988"/>
                </a:lnTo>
                <a:lnTo>
                  <a:pt x="0" y="0"/>
                </a:lnTo>
                <a:close/>
              </a:path>
            </a:pathLst>
          </a:custGeom>
        </p:spPr>
        <p:txBody>
          <a:bodyPr vert="eaVert"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729CDC91-91F6-5D46-9995-3127A1FC5FFF}"/>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796984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ext - Four Text Block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CB5181A-B4F8-7243-860A-FF63921F6C95}"/>
              </a:ext>
            </a:extLst>
          </p:cNvPr>
          <p:cNvGrpSpPr/>
          <p:nvPr userDrawn="1"/>
        </p:nvGrpSpPr>
        <p:grpSpPr>
          <a:xfrm>
            <a:off x="0" y="6310859"/>
            <a:ext cx="12192001" cy="547141"/>
            <a:chOff x="0" y="6310859"/>
            <a:chExt cx="12192001" cy="547141"/>
          </a:xfrm>
        </p:grpSpPr>
        <p:sp>
          <p:nvSpPr>
            <p:cNvPr id="7" name="Freeform 11">
              <a:extLst>
                <a:ext uri="{FF2B5EF4-FFF2-40B4-BE49-F238E27FC236}">
                  <a16:creationId xmlns:a16="http://schemas.microsoft.com/office/drawing/2014/main" id="{D09E5AC6-036E-964B-8676-065FF4F6238E}"/>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0">
              <a:extLst>
                <a:ext uri="{FF2B5EF4-FFF2-40B4-BE49-F238E27FC236}">
                  <a16:creationId xmlns:a16="http://schemas.microsoft.com/office/drawing/2014/main" id="{71F4BC89-3E24-4848-A863-935877C7586C}"/>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890A1C9-D0B3-DD46-AC28-F8ABE6C7FB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11881D49-9C80-F945-A949-E29864CB57DB}"/>
              </a:ext>
            </a:extLst>
          </p:cNvPr>
          <p:cNvSpPr>
            <a:spLocks noGrp="1"/>
          </p:cNvSpPr>
          <p:nvPr>
            <p:ph type="title" hasCustomPrompt="1"/>
          </p:nvPr>
        </p:nvSpPr>
        <p:spPr/>
        <p:txBody>
          <a:bodyPr/>
          <a:lstStyle>
            <a:lvl1pPr>
              <a:defRPr/>
            </a:lvl1pPr>
          </a:lstStyle>
          <a:p>
            <a:r>
              <a:rPr lang="en-US" dirty="0"/>
              <a:t>Vertical Text – Four Text Blocks</a:t>
            </a:r>
          </a:p>
        </p:txBody>
      </p:sp>
      <p:sp>
        <p:nvSpPr>
          <p:cNvPr id="13" name="Vertical Content Placeholder 12">
            <a:extLst>
              <a:ext uri="{FF2B5EF4-FFF2-40B4-BE49-F238E27FC236}">
                <a16:creationId xmlns:a16="http://schemas.microsoft.com/office/drawing/2014/main" id="{5DA33513-2D66-3E49-8A91-F001B1FC9935}"/>
              </a:ext>
            </a:extLst>
          </p:cNvPr>
          <p:cNvSpPr>
            <a:spLocks noGrp="1"/>
          </p:cNvSpPr>
          <p:nvPr>
            <p:ph orient="vert" sz="quarter" idx="13"/>
          </p:nvPr>
        </p:nvSpPr>
        <p:spPr>
          <a:xfrm rot="16200000">
            <a:off x="5502080" y="-3504448"/>
            <a:ext cx="1187844" cy="10515600"/>
          </a:xfrm>
          <a:custGeom>
            <a:avLst/>
            <a:gdLst>
              <a:gd name="connsiteX0" fmla="*/ 5002305 w 5002305"/>
              <a:gd name="connsiteY0" fmla="*/ 0 h 5209988"/>
              <a:gd name="connsiteX1" fmla="*/ 5002305 w 5002305"/>
              <a:gd name="connsiteY1" fmla="*/ 5209988 h 5209988"/>
              <a:gd name="connsiteX2" fmla="*/ 0 w 5002305"/>
              <a:gd name="connsiteY2" fmla="*/ 5209988 h 5209988"/>
              <a:gd name="connsiteX3" fmla="*/ 0 w 5002305"/>
              <a:gd name="connsiteY3" fmla="*/ 0 h 5209988"/>
            </a:gdLst>
            <a:ahLst/>
            <a:cxnLst>
              <a:cxn ang="0">
                <a:pos x="connsiteX0" y="connsiteY0"/>
              </a:cxn>
              <a:cxn ang="0">
                <a:pos x="connsiteX1" y="connsiteY1"/>
              </a:cxn>
              <a:cxn ang="0">
                <a:pos x="connsiteX2" y="connsiteY2"/>
              </a:cxn>
              <a:cxn ang="0">
                <a:pos x="connsiteX3" y="connsiteY3"/>
              </a:cxn>
            </a:cxnLst>
            <a:rect l="l" t="t" r="r" b="b"/>
            <a:pathLst>
              <a:path w="5002305" h="5209988">
                <a:moveTo>
                  <a:pt x="5002305" y="0"/>
                </a:moveTo>
                <a:lnTo>
                  <a:pt x="5002305" y="5209988"/>
                </a:lnTo>
                <a:lnTo>
                  <a:pt x="0" y="5209988"/>
                </a:lnTo>
                <a:lnTo>
                  <a:pt x="0" y="0"/>
                </a:lnTo>
                <a:close/>
              </a:path>
            </a:pathLst>
          </a:custGeom>
        </p:spPr>
        <p:txBody>
          <a:bodyPr vert="eaVert"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Vertical Content Placeholder 13">
            <a:extLst>
              <a:ext uri="{FF2B5EF4-FFF2-40B4-BE49-F238E27FC236}">
                <a16:creationId xmlns:a16="http://schemas.microsoft.com/office/drawing/2014/main" id="{5A7ED19B-01A4-6549-A238-E69D4FFE103E}"/>
              </a:ext>
            </a:extLst>
          </p:cNvPr>
          <p:cNvSpPr>
            <a:spLocks noGrp="1"/>
          </p:cNvSpPr>
          <p:nvPr>
            <p:ph orient="vert" sz="quarter" idx="14"/>
          </p:nvPr>
        </p:nvSpPr>
        <p:spPr>
          <a:xfrm rot="16200000">
            <a:off x="5502075" y="310008"/>
            <a:ext cx="1187847" cy="10515599"/>
          </a:xfrm>
          <a:custGeom>
            <a:avLst/>
            <a:gdLst>
              <a:gd name="connsiteX0" fmla="*/ 5002305 w 5002305"/>
              <a:gd name="connsiteY0" fmla="*/ 0 h 5209988"/>
              <a:gd name="connsiteX1" fmla="*/ 5002305 w 5002305"/>
              <a:gd name="connsiteY1" fmla="*/ 5209988 h 5209988"/>
              <a:gd name="connsiteX2" fmla="*/ 0 w 5002305"/>
              <a:gd name="connsiteY2" fmla="*/ 5209988 h 5209988"/>
              <a:gd name="connsiteX3" fmla="*/ 0 w 5002305"/>
              <a:gd name="connsiteY3" fmla="*/ 0 h 5209988"/>
            </a:gdLst>
            <a:ahLst/>
            <a:cxnLst>
              <a:cxn ang="0">
                <a:pos x="connsiteX0" y="connsiteY0"/>
              </a:cxn>
              <a:cxn ang="0">
                <a:pos x="connsiteX1" y="connsiteY1"/>
              </a:cxn>
              <a:cxn ang="0">
                <a:pos x="connsiteX2" y="connsiteY2"/>
              </a:cxn>
              <a:cxn ang="0">
                <a:pos x="connsiteX3" y="connsiteY3"/>
              </a:cxn>
            </a:cxnLst>
            <a:rect l="l" t="t" r="r" b="b"/>
            <a:pathLst>
              <a:path w="5002305" h="5209988">
                <a:moveTo>
                  <a:pt x="5002305" y="0"/>
                </a:moveTo>
                <a:lnTo>
                  <a:pt x="5002305" y="5209988"/>
                </a:lnTo>
                <a:lnTo>
                  <a:pt x="0" y="5209988"/>
                </a:lnTo>
                <a:lnTo>
                  <a:pt x="0" y="0"/>
                </a:lnTo>
                <a:close/>
              </a:path>
            </a:pathLst>
          </a:custGeom>
        </p:spPr>
        <p:txBody>
          <a:bodyPr vert="eaVert"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Vertical Content Placeholder 18">
            <a:extLst>
              <a:ext uri="{FF2B5EF4-FFF2-40B4-BE49-F238E27FC236}">
                <a16:creationId xmlns:a16="http://schemas.microsoft.com/office/drawing/2014/main" id="{5DA53E0D-C90E-E649-84F4-529E1DCF75D6}"/>
              </a:ext>
            </a:extLst>
          </p:cNvPr>
          <p:cNvSpPr>
            <a:spLocks noGrp="1"/>
          </p:cNvSpPr>
          <p:nvPr>
            <p:ph orient="vert" sz="quarter" idx="15"/>
          </p:nvPr>
        </p:nvSpPr>
        <p:spPr>
          <a:xfrm rot="16200000">
            <a:off x="5502077" y="-2232963"/>
            <a:ext cx="1187847" cy="10515599"/>
          </a:xfrm>
          <a:custGeom>
            <a:avLst/>
            <a:gdLst>
              <a:gd name="connsiteX0" fmla="*/ 5002305 w 5002305"/>
              <a:gd name="connsiteY0" fmla="*/ 0 h 5209988"/>
              <a:gd name="connsiteX1" fmla="*/ 5002305 w 5002305"/>
              <a:gd name="connsiteY1" fmla="*/ 5209988 h 5209988"/>
              <a:gd name="connsiteX2" fmla="*/ 0 w 5002305"/>
              <a:gd name="connsiteY2" fmla="*/ 5209988 h 5209988"/>
              <a:gd name="connsiteX3" fmla="*/ 0 w 5002305"/>
              <a:gd name="connsiteY3" fmla="*/ 0 h 5209988"/>
            </a:gdLst>
            <a:ahLst/>
            <a:cxnLst>
              <a:cxn ang="0">
                <a:pos x="connsiteX0" y="connsiteY0"/>
              </a:cxn>
              <a:cxn ang="0">
                <a:pos x="connsiteX1" y="connsiteY1"/>
              </a:cxn>
              <a:cxn ang="0">
                <a:pos x="connsiteX2" y="connsiteY2"/>
              </a:cxn>
              <a:cxn ang="0">
                <a:pos x="connsiteX3" y="connsiteY3"/>
              </a:cxn>
            </a:cxnLst>
            <a:rect l="l" t="t" r="r" b="b"/>
            <a:pathLst>
              <a:path w="5002305" h="5209988">
                <a:moveTo>
                  <a:pt x="5002305" y="0"/>
                </a:moveTo>
                <a:lnTo>
                  <a:pt x="5002305" y="5209988"/>
                </a:lnTo>
                <a:lnTo>
                  <a:pt x="0" y="5209988"/>
                </a:lnTo>
                <a:lnTo>
                  <a:pt x="0" y="0"/>
                </a:lnTo>
                <a:close/>
              </a:path>
            </a:pathLst>
          </a:custGeom>
        </p:spPr>
        <p:txBody>
          <a:bodyPr vert="eaVert"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Vertical Content Placeholder 19">
            <a:extLst>
              <a:ext uri="{FF2B5EF4-FFF2-40B4-BE49-F238E27FC236}">
                <a16:creationId xmlns:a16="http://schemas.microsoft.com/office/drawing/2014/main" id="{12501349-788F-AF4D-AB3C-C390ACB40FD2}"/>
              </a:ext>
            </a:extLst>
          </p:cNvPr>
          <p:cNvSpPr>
            <a:spLocks noGrp="1"/>
          </p:cNvSpPr>
          <p:nvPr>
            <p:ph orient="vert" sz="quarter" idx="16"/>
          </p:nvPr>
        </p:nvSpPr>
        <p:spPr>
          <a:xfrm rot="16200000">
            <a:off x="5502076" y="-961477"/>
            <a:ext cx="1187847" cy="10515599"/>
          </a:xfrm>
          <a:custGeom>
            <a:avLst/>
            <a:gdLst>
              <a:gd name="connsiteX0" fmla="*/ 5002305 w 5002305"/>
              <a:gd name="connsiteY0" fmla="*/ 0 h 5209988"/>
              <a:gd name="connsiteX1" fmla="*/ 5002305 w 5002305"/>
              <a:gd name="connsiteY1" fmla="*/ 5209988 h 5209988"/>
              <a:gd name="connsiteX2" fmla="*/ 0 w 5002305"/>
              <a:gd name="connsiteY2" fmla="*/ 5209988 h 5209988"/>
              <a:gd name="connsiteX3" fmla="*/ 0 w 5002305"/>
              <a:gd name="connsiteY3" fmla="*/ 0 h 5209988"/>
            </a:gdLst>
            <a:ahLst/>
            <a:cxnLst>
              <a:cxn ang="0">
                <a:pos x="connsiteX0" y="connsiteY0"/>
              </a:cxn>
              <a:cxn ang="0">
                <a:pos x="connsiteX1" y="connsiteY1"/>
              </a:cxn>
              <a:cxn ang="0">
                <a:pos x="connsiteX2" y="connsiteY2"/>
              </a:cxn>
              <a:cxn ang="0">
                <a:pos x="connsiteX3" y="connsiteY3"/>
              </a:cxn>
            </a:cxnLst>
            <a:rect l="l" t="t" r="r" b="b"/>
            <a:pathLst>
              <a:path w="5002305" h="5209988">
                <a:moveTo>
                  <a:pt x="5002305" y="0"/>
                </a:moveTo>
                <a:lnTo>
                  <a:pt x="5002305" y="5209988"/>
                </a:lnTo>
                <a:lnTo>
                  <a:pt x="0" y="5209988"/>
                </a:lnTo>
                <a:lnTo>
                  <a:pt x="0" y="0"/>
                </a:lnTo>
                <a:close/>
              </a:path>
            </a:pathLst>
          </a:custGeom>
        </p:spPr>
        <p:txBody>
          <a:bodyPr vert="eaVert"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7BEFAFB2-0AE4-E243-ADAD-964675E01805}"/>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2039165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w/8 People)">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EC67F67D-62BB-E04D-B232-B2859BF9239D}"/>
              </a:ext>
            </a:extLst>
          </p:cNvPr>
          <p:cNvGrpSpPr/>
          <p:nvPr userDrawn="1"/>
        </p:nvGrpSpPr>
        <p:grpSpPr>
          <a:xfrm>
            <a:off x="0" y="6310859"/>
            <a:ext cx="12192001" cy="547141"/>
            <a:chOff x="0" y="6310859"/>
            <a:chExt cx="12192001" cy="547141"/>
          </a:xfrm>
        </p:grpSpPr>
        <p:sp>
          <p:nvSpPr>
            <p:cNvPr id="32" name="Freeform 11">
              <a:extLst>
                <a:ext uri="{FF2B5EF4-FFF2-40B4-BE49-F238E27FC236}">
                  <a16:creationId xmlns:a16="http://schemas.microsoft.com/office/drawing/2014/main" id="{691A6C6C-95C9-5046-8801-FB02F06B433B}"/>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0">
              <a:extLst>
                <a:ext uri="{FF2B5EF4-FFF2-40B4-BE49-F238E27FC236}">
                  <a16:creationId xmlns:a16="http://schemas.microsoft.com/office/drawing/2014/main" id="{91A3FA67-EDE0-0B40-B930-BF2EF651BEB0}"/>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EF08EC7F-652A-D74B-AC29-D0511404DC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83F4622D-39E7-2F4E-9892-2EA61633350D}"/>
              </a:ext>
            </a:extLst>
          </p:cNvPr>
          <p:cNvSpPr>
            <a:spLocks noGrp="1"/>
          </p:cNvSpPr>
          <p:nvPr>
            <p:ph type="title" hasCustomPrompt="1"/>
          </p:nvPr>
        </p:nvSpPr>
        <p:spPr/>
        <p:txBody>
          <a:bodyPr/>
          <a:lstStyle/>
          <a:p>
            <a:r>
              <a:rPr lang="en-US" dirty="0"/>
              <a:t>Team Spotlight (8 People)</a:t>
            </a:r>
          </a:p>
        </p:txBody>
      </p:sp>
      <p:sp>
        <p:nvSpPr>
          <p:cNvPr id="3" name="Content Placeholder 2">
            <a:extLst>
              <a:ext uri="{FF2B5EF4-FFF2-40B4-BE49-F238E27FC236}">
                <a16:creationId xmlns:a16="http://schemas.microsoft.com/office/drawing/2014/main" id="{1DE207D0-C08B-DE49-AF6A-6879E7C5584F}"/>
              </a:ext>
            </a:extLst>
          </p:cNvPr>
          <p:cNvSpPr>
            <a:spLocks noGrp="1"/>
          </p:cNvSpPr>
          <p:nvPr>
            <p:ph idx="1" hasCustomPrompt="1"/>
          </p:nvPr>
        </p:nvSpPr>
        <p:spPr>
          <a:xfrm>
            <a:off x="876302" y="3004204"/>
            <a:ext cx="1714498" cy="447096"/>
          </a:xfrm>
        </p:spPr>
        <p:txBody>
          <a:bodyPr anchor="ctr" anchorCtr="0"/>
          <a:lstStyle>
            <a:lvl1pPr marL="0" indent="0" algn="ctr">
              <a:buNone/>
              <a:defRPr sz="1200" b="1">
                <a:solidFill>
                  <a:schemeClr val="accent3"/>
                </a:solidFill>
              </a:defRPr>
            </a:lvl1pPr>
            <a:lvl2pPr marL="234950" indent="0" algn="ctr">
              <a:buNone/>
              <a:defRPr sz="900">
                <a:solidFill>
                  <a:schemeClr val="accent4"/>
                </a:solidFill>
              </a:defRPr>
            </a:lvl2pPr>
            <a:lvl3pPr marL="460375" indent="0" algn="ctr">
              <a:buNone/>
              <a:defRPr sz="1100"/>
            </a:lvl3pPr>
            <a:lvl4pPr marL="630238" indent="0" algn="ctr">
              <a:buNone/>
              <a:defRPr sz="1050"/>
            </a:lvl4pPr>
            <a:lvl5pPr marL="865188" indent="0" algn="ctr">
              <a:buNone/>
              <a:defRPr sz="900"/>
            </a:lvl5pPr>
          </a:lstStyle>
          <a:p>
            <a:pPr lvl="0"/>
            <a:r>
              <a:rPr lang="en-US" dirty="0"/>
              <a:t>Team Member Name &amp; Team Member Title</a:t>
            </a:r>
          </a:p>
        </p:txBody>
      </p:sp>
      <p:sp>
        <p:nvSpPr>
          <p:cNvPr id="7" name="Picture Placeholder 6">
            <a:extLst>
              <a:ext uri="{FF2B5EF4-FFF2-40B4-BE49-F238E27FC236}">
                <a16:creationId xmlns:a16="http://schemas.microsoft.com/office/drawing/2014/main" id="{63313FA8-D127-6B48-A16D-6BA1912BBF1D}"/>
              </a:ext>
            </a:extLst>
          </p:cNvPr>
          <p:cNvSpPr>
            <a:spLocks noGrp="1"/>
          </p:cNvSpPr>
          <p:nvPr>
            <p:ph type="pic" sz="quarter" idx="17" hasCustomPrompt="1"/>
          </p:nvPr>
        </p:nvSpPr>
        <p:spPr>
          <a:xfrm>
            <a:off x="996952" y="1346202"/>
            <a:ext cx="1473198" cy="1470375"/>
          </a:xfrm>
        </p:spPr>
        <p:txBody>
          <a:bodyPr bIns="274320" anchor="b" anchorCtr="0">
            <a:normAutofit/>
          </a:bodyPr>
          <a:lstStyle>
            <a:lvl1pPr marL="0" indent="0" algn="ctr">
              <a:buNone/>
              <a:defRPr sz="1100">
                <a:solidFill>
                  <a:schemeClr val="accent4"/>
                </a:solidFill>
              </a:defRPr>
            </a:lvl1pPr>
          </a:lstStyle>
          <a:p>
            <a:r>
              <a:rPr lang="en-US" dirty="0"/>
              <a:t>Insert Team Member Image 1</a:t>
            </a:r>
          </a:p>
        </p:txBody>
      </p:sp>
      <p:sp>
        <p:nvSpPr>
          <p:cNvPr id="10" name="Picture Placeholder 9">
            <a:extLst>
              <a:ext uri="{FF2B5EF4-FFF2-40B4-BE49-F238E27FC236}">
                <a16:creationId xmlns:a16="http://schemas.microsoft.com/office/drawing/2014/main" id="{2698C94C-0AD0-7F4D-8B61-12A0EC4FF368}"/>
              </a:ext>
            </a:extLst>
          </p:cNvPr>
          <p:cNvSpPr>
            <a:spLocks noGrp="1"/>
          </p:cNvSpPr>
          <p:nvPr>
            <p:ph type="pic" sz="quarter" idx="18" hasCustomPrompt="1"/>
          </p:nvPr>
        </p:nvSpPr>
        <p:spPr>
          <a:xfrm>
            <a:off x="3916993" y="1346202"/>
            <a:ext cx="1473198" cy="1470375"/>
          </a:xfrm>
        </p:spPr>
        <p:txBody>
          <a:bodyPr bIns="274320" anchor="b" anchorCtr="0">
            <a:normAutofit/>
          </a:bodyPr>
          <a:lstStyle>
            <a:lvl1pPr marL="0" indent="0" algn="ctr">
              <a:buNone/>
              <a:defRPr sz="1100">
                <a:solidFill>
                  <a:schemeClr val="accent4"/>
                </a:solidFill>
              </a:defRPr>
            </a:lvl1pPr>
          </a:lstStyle>
          <a:p>
            <a:r>
              <a:rPr lang="en-US" dirty="0"/>
              <a:t>Insert Team Member Image 2</a:t>
            </a:r>
          </a:p>
        </p:txBody>
      </p:sp>
      <p:sp>
        <p:nvSpPr>
          <p:cNvPr id="12" name="Picture Placeholder 11">
            <a:extLst>
              <a:ext uri="{FF2B5EF4-FFF2-40B4-BE49-F238E27FC236}">
                <a16:creationId xmlns:a16="http://schemas.microsoft.com/office/drawing/2014/main" id="{5F755D99-043B-4C4C-A18D-92602A9979FE}"/>
              </a:ext>
            </a:extLst>
          </p:cNvPr>
          <p:cNvSpPr>
            <a:spLocks noGrp="1"/>
          </p:cNvSpPr>
          <p:nvPr>
            <p:ph type="pic" sz="quarter" idx="19" hasCustomPrompt="1"/>
          </p:nvPr>
        </p:nvSpPr>
        <p:spPr>
          <a:xfrm>
            <a:off x="6806722" y="1346202"/>
            <a:ext cx="1480734" cy="1470375"/>
          </a:xfrm>
        </p:spPr>
        <p:txBody>
          <a:bodyPr bIns="274320" anchor="b" anchorCtr="0">
            <a:normAutofit/>
          </a:bodyPr>
          <a:lstStyle>
            <a:lvl1pPr marL="0" indent="0" algn="ctr">
              <a:buNone/>
              <a:defRPr sz="1100">
                <a:solidFill>
                  <a:schemeClr val="accent4"/>
                </a:solidFill>
              </a:defRPr>
            </a:lvl1pPr>
          </a:lstStyle>
          <a:p>
            <a:r>
              <a:rPr lang="en-US" dirty="0"/>
              <a:t>Insert Team Member Image 3</a:t>
            </a:r>
          </a:p>
        </p:txBody>
      </p:sp>
      <p:sp>
        <p:nvSpPr>
          <p:cNvPr id="14" name="Picture Placeholder 13">
            <a:extLst>
              <a:ext uri="{FF2B5EF4-FFF2-40B4-BE49-F238E27FC236}">
                <a16:creationId xmlns:a16="http://schemas.microsoft.com/office/drawing/2014/main" id="{1C647427-B682-D741-84E5-7D3866C44501}"/>
              </a:ext>
            </a:extLst>
          </p:cNvPr>
          <p:cNvSpPr>
            <a:spLocks noGrp="1"/>
          </p:cNvSpPr>
          <p:nvPr>
            <p:ph type="pic" sz="quarter" idx="20" hasCustomPrompt="1"/>
          </p:nvPr>
        </p:nvSpPr>
        <p:spPr>
          <a:xfrm>
            <a:off x="9712816" y="1346202"/>
            <a:ext cx="1469496" cy="1470375"/>
          </a:xfrm>
        </p:spPr>
        <p:txBody>
          <a:bodyPr bIns="274320" anchor="b" anchorCtr="0">
            <a:normAutofit/>
          </a:bodyPr>
          <a:lstStyle>
            <a:lvl1pPr marL="0" indent="0" algn="ctr">
              <a:buNone/>
              <a:defRPr sz="1100">
                <a:solidFill>
                  <a:schemeClr val="accent4"/>
                </a:solidFill>
              </a:defRPr>
            </a:lvl1pPr>
          </a:lstStyle>
          <a:p>
            <a:r>
              <a:rPr lang="en-US" dirty="0"/>
              <a:t>Insert Team Member Image 4</a:t>
            </a:r>
          </a:p>
        </p:txBody>
      </p:sp>
      <p:sp>
        <p:nvSpPr>
          <p:cNvPr id="71" name="Picture Placeholder 6">
            <a:extLst>
              <a:ext uri="{FF2B5EF4-FFF2-40B4-BE49-F238E27FC236}">
                <a16:creationId xmlns:a16="http://schemas.microsoft.com/office/drawing/2014/main" id="{270EFD2E-E554-5741-8A0D-0871675C66BE}"/>
              </a:ext>
            </a:extLst>
          </p:cNvPr>
          <p:cNvSpPr>
            <a:spLocks noGrp="1"/>
          </p:cNvSpPr>
          <p:nvPr>
            <p:ph type="pic" sz="quarter" idx="38" hasCustomPrompt="1"/>
          </p:nvPr>
        </p:nvSpPr>
        <p:spPr>
          <a:xfrm>
            <a:off x="996952" y="3792377"/>
            <a:ext cx="1473198" cy="1470375"/>
          </a:xfrm>
        </p:spPr>
        <p:txBody>
          <a:bodyPr bIns="274320" anchor="b" anchorCtr="0">
            <a:normAutofit/>
          </a:bodyPr>
          <a:lstStyle>
            <a:lvl1pPr marL="0" indent="0" algn="ctr">
              <a:buNone/>
              <a:defRPr sz="1100">
                <a:solidFill>
                  <a:schemeClr val="accent4"/>
                </a:solidFill>
              </a:defRPr>
            </a:lvl1pPr>
          </a:lstStyle>
          <a:p>
            <a:r>
              <a:rPr lang="en-US" dirty="0"/>
              <a:t>Insert Team Member Image 5</a:t>
            </a:r>
          </a:p>
        </p:txBody>
      </p:sp>
      <p:sp>
        <p:nvSpPr>
          <p:cNvPr id="72" name="Picture Placeholder 9">
            <a:extLst>
              <a:ext uri="{FF2B5EF4-FFF2-40B4-BE49-F238E27FC236}">
                <a16:creationId xmlns:a16="http://schemas.microsoft.com/office/drawing/2014/main" id="{B5C72D46-84D4-4644-B78A-29E05DAD972B}"/>
              </a:ext>
            </a:extLst>
          </p:cNvPr>
          <p:cNvSpPr>
            <a:spLocks noGrp="1"/>
          </p:cNvSpPr>
          <p:nvPr>
            <p:ph type="pic" sz="quarter" idx="39" hasCustomPrompt="1"/>
          </p:nvPr>
        </p:nvSpPr>
        <p:spPr>
          <a:xfrm>
            <a:off x="3916993" y="3792377"/>
            <a:ext cx="1473198" cy="1470375"/>
          </a:xfrm>
        </p:spPr>
        <p:txBody>
          <a:bodyPr bIns="274320" anchor="b" anchorCtr="0">
            <a:normAutofit/>
          </a:bodyPr>
          <a:lstStyle>
            <a:lvl1pPr marL="0" indent="0" algn="ctr">
              <a:buNone/>
              <a:defRPr sz="1100">
                <a:solidFill>
                  <a:schemeClr val="accent4"/>
                </a:solidFill>
              </a:defRPr>
            </a:lvl1pPr>
          </a:lstStyle>
          <a:p>
            <a:r>
              <a:rPr lang="en-US" dirty="0"/>
              <a:t>Insert Team Member Image 6</a:t>
            </a:r>
          </a:p>
        </p:txBody>
      </p:sp>
      <p:sp>
        <p:nvSpPr>
          <p:cNvPr id="73" name="Picture Placeholder 11">
            <a:extLst>
              <a:ext uri="{FF2B5EF4-FFF2-40B4-BE49-F238E27FC236}">
                <a16:creationId xmlns:a16="http://schemas.microsoft.com/office/drawing/2014/main" id="{97D09A63-394F-2C48-BD23-EC0A7DB75505}"/>
              </a:ext>
            </a:extLst>
          </p:cNvPr>
          <p:cNvSpPr>
            <a:spLocks noGrp="1"/>
          </p:cNvSpPr>
          <p:nvPr>
            <p:ph type="pic" sz="quarter" idx="40" hasCustomPrompt="1"/>
          </p:nvPr>
        </p:nvSpPr>
        <p:spPr>
          <a:xfrm>
            <a:off x="6806722" y="3792377"/>
            <a:ext cx="1480734" cy="1470375"/>
          </a:xfrm>
        </p:spPr>
        <p:txBody>
          <a:bodyPr bIns="274320" anchor="b" anchorCtr="0">
            <a:normAutofit/>
          </a:bodyPr>
          <a:lstStyle>
            <a:lvl1pPr marL="0" indent="0" algn="ctr">
              <a:buNone/>
              <a:defRPr sz="1100">
                <a:solidFill>
                  <a:schemeClr val="accent4"/>
                </a:solidFill>
              </a:defRPr>
            </a:lvl1pPr>
          </a:lstStyle>
          <a:p>
            <a:r>
              <a:rPr lang="en-US" dirty="0"/>
              <a:t>Insert Team Member Image 7</a:t>
            </a:r>
          </a:p>
        </p:txBody>
      </p:sp>
      <p:sp>
        <p:nvSpPr>
          <p:cNvPr id="74" name="Picture Placeholder 13">
            <a:extLst>
              <a:ext uri="{FF2B5EF4-FFF2-40B4-BE49-F238E27FC236}">
                <a16:creationId xmlns:a16="http://schemas.microsoft.com/office/drawing/2014/main" id="{932410C3-7154-2849-9186-521F8368A271}"/>
              </a:ext>
            </a:extLst>
          </p:cNvPr>
          <p:cNvSpPr>
            <a:spLocks noGrp="1"/>
          </p:cNvSpPr>
          <p:nvPr>
            <p:ph type="pic" sz="quarter" idx="41" hasCustomPrompt="1"/>
          </p:nvPr>
        </p:nvSpPr>
        <p:spPr>
          <a:xfrm>
            <a:off x="9707828" y="3792377"/>
            <a:ext cx="1469496" cy="1470375"/>
          </a:xfrm>
        </p:spPr>
        <p:txBody>
          <a:bodyPr bIns="274320" anchor="b" anchorCtr="0">
            <a:normAutofit/>
          </a:bodyPr>
          <a:lstStyle>
            <a:lvl1pPr marL="0" indent="0" algn="ctr">
              <a:buNone/>
              <a:defRPr sz="1100">
                <a:solidFill>
                  <a:schemeClr val="accent4"/>
                </a:solidFill>
              </a:defRPr>
            </a:lvl1pPr>
          </a:lstStyle>
          <a:p>
            <a:r>
              <a:rPr lang="en-US" dirty="0"/>
              <a:t>Insert Team Member Image 8</a:t>
            </a:r>
          </a:p>
        </p:txBody>
      </p:sp>
      <p:grpSp>
        <p:nvGrpSpPr>
          <p:cNvPr id="4" name="Group 3">
            <a:extLst>
              <a:ext uri="{FF2B5EF4-FFF2-40B4-BE49-F238E27FC236}">
                <a16:creationId xmlns:a16="http://schemas.microsoft.com/office/drawing/2014/main" id="{6CDE6168-2A66-AD4C-A683-5EC07D39FD72}"/>
              </a:ext>
            </a:extLst>
          </p:cNvPr>
          <p:cNvGrpSpPr/>
          <p:nvPr userDrawn="1"/>
        </p:nvGrpSpPr>
        <p:grpSpPr>
          <a:xfrm>
            <a:off x="812802" y="2959223"/>
            <a:ext cx="1841498" cy="547852"/>
            <a:chOff x="469901" y="3073523"/>
            <a:chExt cx="2527300" cy="547852"/>
          </a:xfrm>
        </p:grpSpPr>
        <p:cxnSp>
          <p:nvCxnSpPr>
            <p:cNvPr id="18" name="Straight Connector 17">
              <a:extLst>
                <a:ext uri="{FF2B5EF4-FFF2-40B4-BE49-F238E27FC236}">
                  <a16:creationId xmlns:a16="http://schemas.microsoft.com/office/drawing/2014/main" id="{4D64965E-3B62-8E41-AC52-E81ECEA3134A}"/>
                </a:ext>
              </a:extLst>
            </p:cNvPr>
            <p:cNvCxnSpPr>
              <a:cxnSpLocks/>
            </p:cNvCxnSpPr>
            <p:nvPr userDrawn="1"/>
          </p:nvCxnSpPr>
          <p:spPr>
            <a:xfrm flipH="1">
              <a:off x="469901" y="3073523"/>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CC7E60-F8A8-2D49-B8ED-9B07EC70F69E}"/>
                </a:ext>
              </a:extLst>
            </p:cNvPr>
            <p:cNvCxnSpPr>
              <a:cxnSpLocks/>
            </p:cNvCxnSpPr>
            <p:nvPr userDrawn="1"/>
          </p:nvCxnSpPr>
          <p:spPr>
            <a:xfrm flipH="1">
              <a:off x="469901" y="3621375"/>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5" name="Content Placeholder 2">
            <a:extLst>
              <a:ext uri="{FF2B5EF4-FFF2-40B4-BE49-F238E27FC236}">
                <a16:creationId xmlns:a16="http://schemas.microsoft.com/office/drawing/2014/main" id="{5FFD46B7-65A5-0543-8EB2-0431EEC88583}"/>
              </a:ext>
            </a:extLst>
          </p:cNvPr>
          <p:cNvSpPr>
            <a:spLocks noGrp="1"/>
          </p:cNvSpPr>
          <p:nvPr>
            <p:ph idx="42" hasCustomPrompt="1"/>
          </p:nvPr>
        </p:nvSpPr>
        <p:spPr>
          <a:xfrm>
            <a:off x="3790952" y="3004204"/>
            <a:ext cx="1714498" cy="447096"/>
          </a:xfrm>
        </p:spPr>
        <p:txBody>
          <a:bodyPr anchor="ctr" anchorCtr="0"/>
          <a:lstStyle>
            <a:lvl1pPr marL="0" indent="0" algn="ctr">
              <a:buNone/>
              <a:defRPr sz="1200" b="1">
                <a:solidFill>
                  <a:schemeClr val="accent3"/>
                </a:solidFill>
              </a:defRPr>
            </a:lvl1pPr>
            <a:lvl2pPr marL="234950" indent="0" algn="ctr">
              <a:buNone/>
              <a:defRPr sz="900">
                <a:solidFill>
                  <a:schemeClr val="accent4"/>
                </a:solidFill>
              </a:defRPr>
            </a:lvl2pPr>
            <a:lvl3pPr marL="460375" indent="0" algn="ctr">
              <a:buNone/>
              <a:defRPr sz="1100"/>
            </a:lvl3pPr>
            <a:lvl4pPr marL="630238" indent="0" algn="ctr">
              <a:buNone/>
              <a:defRPr sz="1050"/>
            </a:lvl4pPr>
            <a:lvl5pPr marL="865188" indent="0" algn="ctr">
              <a:buNone/>
              <a:defRPr sz="900"/>
            </a:lvl5pPr>
          </a:lstStyle>
          <a:p>
            <a:pPr lvl="0"/>
            <a:r>
              <a:rPr lang="en-US" dirty="0"/>
              <a:t>Team Member Name &amp; Team Member Title</a:t>
            </a:r>
          </a:p>
        </p:txBody>
      </p:sp>
      <p:grpSp>
        <p:nvGrpSpPr>
          <p:cNvPr id="46" name="Group 45">
            <a:extLst>
              <a:ext uri="{FF2B5EF4-FFF2-40B4-BE49-F238E27FC236}">
                <a16:creationId xmlns:a16="http://schemas.microsoft.com/office/drawing/2014/main" id="{135C5BB3-34A8-3849-BE0D-C130D03AB050}"/>
              </a:ext>
            </a:extLst>
          </p:cNvPr>
          <p:cNvGrpSpPr/>
          <p:nvPr userDrawn="1"/>
        </p:nvGrpSpPr>
        <p:grpSpPr>
          <a:xfrm>
            <a:off x="3727452" y="2959223"/>
            <a:ext cx="1841498" cy="547852"/>
            <a:chOff x="469901" y="3073523"/>
            <a:chExt cx="2527300" cy="547852"/>
          </a:xfrm>
        </p:grpSpPr>
        <p:cxnSp>
          <p:nvCxnSpPr>
            <p:cNvPr id="47" name="Straight Connector 46">
              <a:extLst>
                <a:ext uri="{FF2B5EF4-FFF2-40B4-BE49-F238E27FC236}">
                  <a16:creationId xmlns:a16="http://schemas.microsoft.com/office/drawing/2014/main" id="{164AEC10-6BD9-7240-9BD2-5DD24FABF44A}"/>
                </a:ext>
              </a:extLst>
            </p:cNvPr>
            <p:cNvCxnSpPr>
              <a:cxnSpLocks/>
            </p:cNvCxnSpPr>
            <p:nvPr userDrawn="1"/>
          </p:nvCxnSpPr>
          <p:spPr>
            <a:xfrm flipH="1">
              <a:off x="469901" y="3073523"/>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7312A2A-C53E-FA42-8D04-088E7152DCD6}"/>
                </a:ext>
              </a:extLst>
            </p:cNvPr>
            <p:cNvCxnSpPr>
              <a:cxnSpLocks/>
            </p:cNvCxnSpPr>
            <p:nvPr userDrawn="1"/>
          </p:nvCxnSpPr>
          <p:spPr>
            <a:xfrm flipH="1">
              <a:off x="469901" y="3621375"/>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9" name="Content Placeholder 2">
            <a:extLst>
              <a:ext uri="{FF2B5EF4-FFF2-40B4-BE49-F238E27FC236}">
                <a16:creationId xmlns:a16="http://schemas.microsoft.com/office/drawing/2014/main" id="{448D295A-F4F3-434A-BBDF-804BF205A762}"/>
              </a:ext>
            </a:extLst>
          </p:cNvPr>
          <p:cNvSpPr>
            <a:spLocks noGrp="1"/>
          </p:cNvSpPr>
          <p:nvPr>
            <p:ph idx="43" hasCustomPrompt="1"/>
          </p:nvPr>
        </p:nvSpPr>
        <p:spPr>
          <a:xfrm>
            <a:off x="6686552" y="3004204"/>
            <a:ext cx="1714498" cy="447096"/>
          </a:xfrm>
        </p:spPr>
        <p:txBody>
          <a:bodyPr anchor="ctr" anchorCtr="0"/>
          <a:lstStyle>
            <a:lvl1pPr marL="0" indent="0" algn="ctr">
              <a:buNone/>
              <a:defRPr sz="1200" b="1">
                <a:solidFill>
                  <a:schemeClr val="accent3"/>
                </a:solidFill>
              </a:defRPr>
            </a:lvl1pPr>
            <a:lvl2pPr marL="234950" indent="0" algn="ctr">
              <a:buNone/>
              <a:defRPr sz="900">
                <a:solidFill>
                  <a:schemeClr val="accent4"/>
                </a:solidFill>
              </a:defRPr>
            </a:lvl2pPr>
            <a:lvl3pPr marL="460375" indent="0" algn="ctr">
              <a:buNone/>
              <a:defRPr sz="1100"/>
            </a:lvl3pPr>
            <a:lvl4pPr marL="630238" indent="0" algn="ctr">
              <a:buNone/>
              <a:defRPr sz="1050"/>
            </a:lvl4pPr>
            <a:lvl5pPr marL="865188" indent="0" algn="ctr">
              <a:buNone/>
              <a:defRPr sz="900"/>
            </a:lvl5pPr>
          </a:lstStyle>
          <a:p>
            <a:pPr lvl="0"/>
            <a:r>
              <a:rPr lang="en-US" dirty="0"/>
              <a:t>Team Member Name &amp; Team Member Title</a:t>
            </a:r>
          </a:p>
        </p:txBody>
      </p:sp>
      <p:grpSp>
        <p:nvGrpSpPr>
          <p:cNvPr id="50" name="Group 49">
            <a:extLst>
              <a:ext uri="{FF2B5EF4-FFF2-40B4-BE49-F238E27FC236}">
                <a16:creationId xmlns:a16="http://schemas.microsoft.com/office/drawing/2014/main" id="{2CC85622-1772-E24D-9633-F1EF3334AFC6}"/>
              </a:ext>
            </a:extLst>
          </p:cNvPr>
          <p:cNvGrpSpPr/>
          <p:nvPr userDrawn="1"/>
        </p:nvGrpSpPr>
        <p:grpSpPr>
          <a:xfrm>
            <a:off x="6623052" y="2959223"/>
            <a:ext cx="1841498" cy="547852"/>
            <a:chOff x="469901" y="3073523"/>
            <a:chExt cx="2527300" cy="547852"/>
          </a:xfrm>
        </p:grpSpPr>
        <p:cxnSp>
          <p:nvCxnSpPr>
            <p:cNvPr id="51" name="Straight Connector 50">
              <a:extLst>
                <a:ext uri="{FF2B5EF4-FFF2-40B4-BE49-F238E27FC236}">
                  <a16:creationId xmlns:a16="http://schemas.microsoft.com/office/drawing/2014/main" id="{D8B0FB40-7F2C-2343-A481-1B9DCF3A93E7}"/>
                </a:ext>
              </a:extLst>
            </p:cNvPr>
            <p:cNvCxnSpPr>
              <a:cxnSpLocks/>
            </p:cNvCxnSpPr>
            <p:nvPr userDrawn="1"/>
          </p:nvCxnSpPr>
          <p:spPr>
            <a:xfrm flipH="1">
              <a:off x="469901" y="3073523"/>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8589EBA-F62C-5240-8A07-6A9D9A58D207}"/>
                </a:ext>
              </a:extLst>
            </p:cNvPr>
            <p:cNvCxnSpPr>
              <a:cxnSpLocks/>
            </p:cNvCxnSpPr>
            <p:nvPr userDrawn="1"/>
          </p:nvCxnSpPr>
          <p:spPr>
            <a:xfrm flipH="1">
              <a:off x="469901" y="3621375"/>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3" name="Content Placeholder 2">
            <a:extLst>
              <a:ext uri="{FF2B5EF4-FFF2-40B4-BE49-F238E27FC236}">
                <a16:creationId xmlns:a16="http://schemas.microsoft.com/office/drawing/2014/main" id="{E9B0A167-FF5E-2A45-A6AD-544CC219FFA2}"/>
              </a:ext>
            </a:extLst>
          </p:cNvPr>
          <p:cNvSpPr>
            <a:spLocks noGrp="1"/>
          </p:cNvSpPr>
          <p:nvPr>
            <p:ph idx="44" hasCustomPrompt="1"/>
          </p:nvPr>
        </p:nvSpPr>
        <p:spPr>
          <a:xfrm>
            <a:off x="9588502" y="3004204"/>
            <a:ext cx="1714498" cy="447096"/>
          </a:xfrm>
        </p:spPr>
        <p:txBody>
          <a:bodyPr anchor="ctr" anchorCtr="0"/>
          <a:lstStyle>
            <a:lvl1pPr marL="0" indent="0" algn="ctr">
              <a:buNone/>
              <a:defRPr sz="1200" b="1">
                <a:solidFill>
                  <a:schemeClr val="accent3"/>
                </a:solidFill>
              </a:defRPr>
            </a:lvl1pPr>
            <a:lvl2pPr marL="234950" indent="0" algn="ctr">
              <a:buNone/>
              <a:defRPr sz="900">
                <a:solidFill>
                  <a:schemeClr val="accent4"/>
                </a:solidFill>
              </a:defRPr>
            </a:lvl2pPr>
            <a:lvl3pPr marL="460375" indent="0" algn="ctr">
              <a:buNone/>
              <a:defRPr sz="1100"/>
            </a:lvl3pPr>
            <a:lvl4pPr marL="630238" indent="0" algn="ctr">
              <a:buNone/>
              <a:defRPr sz="1050"/>
            </a:lvl4pPr>
            <a:lvl5pPr marL="865188" indent="0" algn="ctr">
              <a:buNone/>
              <a:defRPr sz="900"/>
            </a:lvl5pPr>
          </a:lstStyle>
          <a:p>
            <a:pPr lvl="0"/>
            <a:r>
              <a:rPr lang="en-US" dirty="0"/>
              <a:t>Team Member Name &amp; Team Member Title</a:t>
            </a:r>
          </a:p>
        </p:txBody>
      </p:sp>
      <p:grpSp>
        <p:nvGrpSpPr>
          <p:cNvPr id="62" name="Group 61">
            <a:extLst>
              <a:ext uri="{FF2B5EF4-FFF2-40B4-BE49-F238E27FC236}">
                <a16:creationId xmlns:a16="http://schemas.microsoft.com/office/drawing/2014/main" id="{F964EFB0-83B6-F64A-ACF7-1D618CA4DCB9}"/>
              </a:ext>
            </a:extLst>
          </p:cNvPr>
          <p:cNvGrpSpPr/>
          <p:nvPr userDrawn="1"/>
        </p:nvGrpSpPr>
        <p:grpSpPr>
          <a:xfrm>
            <a:off x="9525002" y="2959223"/>
            <a:ext cx="1841498" cy="547852"/>
            <a:chOff x="469901" y="3073523"/>
            <a:chExt cx="2527300" cy="547852"/>
          </a:xfrm>
        </p:grpSpPr>
        <p:cxnSp>
          <p:nvCxnSpPr>
            <p:cNvPr id="63" name="Straight Connector 62">
              <a:extLst>
                <a:ext uri="{FF2B5EF4-FFF2-40B4-BE49-F238E27FC236}">
                  <a16:creationId xmlns:a16="http://schemas.microsoft.com/office/drawing/2014/main" id="{70D21AD7-DC5F-884E-860E-73101E4008AB}"/>
                </a:ext>
              </a:extLst>
            </p:cNvPr>
            <p:cNvCxnSpPr>
              <a:cxnSpLocks/>
            </p:cNvCxnSpPr>
            <p:nvPr userDrawn="1"/>
          </p:nvCxnSpPr>
          <p:spPr>
            <a:xfrm flipH="1">
              <a:off x="469901" y="3073523"/>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D0B92BA-B8CA-8A45-945E-8FD3168262FD}"/>
                </a:ext>
              </a:extLst>
            </p:cNvPr>
            <p:cNvCxnSpPr>
              <a:cxnSpLocks/>
            </p:cNvCxnSpPr>
            <p:nvPr userDrawn="1"/>
          </p:nvCxnSpPr>
          <p:spPr>
            <a:xfrm flipH="1">
              <a:off x="469901" y="3621375"/>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5" name="Content Placeholder 2">
            <a:extLst>
              <a:ext uri="{FF2B5EF4-FFF2-40B4-BE49-F238E27FC236}">
                <a16:creationId xmlns:a16="http://schemas.microsoft.com/office/drawing/2014/main" id="{39AE8CA6-E843-3948-92C6-E43020B56E90}"/>
              </a:ext>
            </a:extLst>
          </p:cNvPr>
          <p:cNvSpPr>
            <a:spLocks noGrp="1"/>
          </p:cNvSpPr>
          <p:nvPr>
            <p:ph idx="45" hasCustomPrompt="1"/>
          </p:nvPr>
        </p:nvSpPr>
        <p:spPr>
          <a:xfrm>
            <a:off x="876302" y="5454648"/>
            <a:ext cx="1714498" cy="447096"/>
          </a:xfrm>
        </p:spPr>
        <p:txBody>
          <a:bodyPr anchor="ctr" anchorCtr="0"/>
          <a:lstStyle>
            <a:lvl1pPr marL="0" indent="0" algn="ctr">
              <a:buNone/>
              <a:defRPr sz="1200" b="1">
                <a:solidFill>
                  <a:schemeClr val="accent3"/>
                </a:solidFill>
              </a:defRPr>
            </a:lvl1pPr>
            <a:lvl2pPr marL="234950" indent="0" algn="ctr">
              <a:buNone/>
              <a:defRPr sz="900">
                <a:solidFill>
                  <a:schemeClr val="accent4"/>
                </a:solidFill>
              </a:defRPr>
            </a:lvl2pPr>
            <a:lvl3pPr marL="460375" indent="0" algn="ctr">
              <a:buNone/>
              <a:defRPr sz="1100"/>
            </a:lvl3pPr>
            <a:lvl4pPr marL="630238" indent="0" algn="ctr">
              <a:buNone/>
              <a:defRPr sz="1050"/>
            </a:lvl4pPr>
            <a:lvl5pPr marL="865188" indent="0" algn="ctr">
              <a:buNone/>
              <a:defRPr sz="900"/>
            </a:lvl5pPr>
          </a:lstStyle>
          <a:p>
            <a:pPr lvl="0"/>
            <a:r>
              <a:rPr lang="en-US" dirty="0"/>
              <a:t>Team Member Name &amp; Team Member Title</a:t>
            </a:r>
          </a:p>
        </p:txBody>
      </p:sp>
      <p:grpSp>
        <p:nvGrpSpPr>
          <p:cNvPr id="66" name="Group 65">
            <a:extLst>
              <a:ext uri="{FF2B5EF4-FFF2-40B4-BE49-F238E27FC236}">
                <a16:creationId xmlns:a16="http://schemas.microsoft.com/office/drawing/2014/main" id="{27069971-F4B8-6D47-B014-D86FB54CB4C0}"/>
              </a:ext>
            </a:extLst>
          </p:cNvPr>
          <p:cNvGrpSpPr/>
          <p:nvPr userDrawn="1"/>
        </p:nvGrpSpPr>
        <p:grpSpPr>
          <a:xfrm>
            <a:off x="812802" y="5409667"/>
            <a:ext cx="1841498" cy="547852"/>
            <a:chOff x="469901" y="3073523"/>
            <a:chExt cx="2527300" cy="547852"/>
          </a:xfrm>
        </p:grpSpPr>
        <p:cxnSp>
          <p:nvCxnSpPr>
            <p:cNvPr id="67" name="Straight Connector 66">
              <a:extLst>
                <a:ext uri="{FF2B5EF4-FFF2-40B4-BE49-F238E27FC236}">
                  <a16:creationId xmlns:a16="http://schemas.microsoft.com/office/drawing/2014/main" id="{A8D3F64D-D472-AA44-A6C5-6ABF359D7C4D}"/>
                </a:ext>
              </a:extLst>
            </p:cNvPr>
            <p:cNvCxnSpPr>
              <a:cxnSpLocks/>
            </p:cNvCxnSpPr>
            <p:nvPr userDrawn="1"/>
          </p:nvCxnSpPr>
          <p:spPr>
            <a:xfrm flipH="1">
              <a:off x="469901" y="3073523"/>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F4BB0B-E425-734D-8D0E-13E224F08134}"/>
                </a:ext>
              </a:extLst>
            </p:cNvPr>
            <p:cNvCxnSpPr>
              <a:cxnSpLocks/>
            </p:cNvCxnSpPr>
            <p:nvPr userDrawn="1"/>
          </p:nvCxnSpPr>
          <p:spPr>
            <a:xfrm flipH="1">
              <a:off x="469901" y="3621375"/>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9" name="Content Placeholder 2">
            <a:extLst>
              <a:ext uri="{FF2B5EF4-FFF2-40B4-BE49-F238E27FC236}">
                <a16:creationId xmlns:a16="http://schemas.microsoft.com/office/drawing/2014/main" id="{E726A3E1-A278-BF4D-BEA4-18B6DFE1C44F}"/>
              </a:ext>
            </a:extLst>
          </p:cNvPr>
          <p:cNvSpPr>
            <a:spLocks noGrp="1"/>
          </p:cNvSpPr>
          <p:nvPr>
            <p:ph idx="46" hasCustomPrompt="1"/>
          </p:nvPr>
        </p:nvSpPr>
        <p:spPr>
          <a:xfrm>
            <a:off x="3790952" y="5454648"/>
            <a:ext cx="1714498" cy="447096"/>
          </a:xfrm>
        </p:spPr>
        <p:txBody>
          <a:bodyPr anchor="ctr" anchorCtr="0"/>
          <a:lstStyle>
            <a:lvl1pPr marL="0" indent="0" algn="ctr">
              <a:buNone/>
              <a:defRPr sz="1200" b="1">
                <a:solidFill>
                  <a:schemeClr val="accent3"/>
                </a:solidFill>
              </a:defRPr>
            </a:lvl1pPr>
            <a:lvl2pPr marL="234950" indent="0" algn="ctr">
              <a:buNone/>
              <a:defRPr sz="900">
                <a:solidFill>
                  <a:schemeClr val="accent4"/>
                </a:solidFill>
              </a:defRPr>
            </a:lvl2pPr>
            <a:lvl3pPr marL="460375" indent="0" algn="ctr">
              <a:buNone/>
              <a:defRPr sz="1100"/>
            </a:lvl3pPr>
            <a:lvl4pPr marL="630238" indent="0" algn="ctr">
              <a:buNone/>
              <a:defRPr sz="1050"/>
            </a:lvl4pPr>
            <a:lvl5pPr marL="865188" indent="0" algn="ctr">
              <a:buNone/>
              <a:defRPr sz="900"/>
            </a:lvl5pPr>
          </a:lstStyle>
          <a:p>
            <a:pPr lvl="0"/>
            <a:r>
              <a:rPr lang="en-US" dirty="0"/>
              <a:t>Team Member Name &amp; Team Member Title</a:t>
            </a:r>
          </a:p>
        </p:txBody>
      </p:sp>
      <p:grpSp>
        <p:nvGrpSpPr>
          <p:cNvPr id="75" name="Group 74">
            <a:extLst>
              <a:ext uri="{FF2B5EF4-FFF2-40B4-BE49-F238E27FC236}">
                <a16:creationId xmlns:a16="http://schemas.microsoft.com/office/drawing/2014/main" id="{EF3ED560-E4AC-214F-AC9C-AB770A6D9509}"/>
              </a:ext>
            </a:extLst>
          </p:cNvPr>
          <p:cNvGrpSpPr/>
          <p:nvPr userDrawn="1"/>
        </p:nvGrpSpPr>
        <p:grpSpPr>
          <a:xfrm>
            <a:off x="3727452" y="5409667"/>
            <a:ext cx="1841498" cy="547852"/>
            <a:chOff x="469901" y="3073523"/>
            <a:chExt cx="2527300" cy="547852"/>
          </a:xfrm>
        </p:grpSpPr>
        <p:cxnSp>
          <p:nvCxnSpPr>
            <p:cNvPr id="76" name="Straight Connector 75">
              <a:extLst>
                <a:ext uri="{FF2B5EF4-FFF2-40B4-BE49-F238E27FC236}">
                  <a16:creationId xmlns:a16="http://schemas.microsoft.com/office/drawing/2014/main" id="{C2FB1FA0-90D1-7941-B11C-5752E7F02B58}"/>
                </a:ext>
              </a:extLst>
            </p:cNvPr>
            <p:cNvCxnSpPr>
              <a:cxnSpLocks/>
            </p:cNvCxnSpPr>
            <p:nvPr userDrawn="1"/>
          </p:nvCxnSpPr>
          <p:spPr>
            <a:xfrm flipH="1">
              <a:off x="469901" y="3073523"/>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2A71F70-64FA-0446-A6E5-DEA89BD97535}"/>
                </a:ext>
              </a:extLst>
            </p:cNvPr>
            <p:cNvCxnSpPr>
              <a:cxnSpLocks/>
            </p:cNvCxnSpPr>
            <p:nvPr userDrawn="1"/>
          </p:nvCxnSpPr>
          <p:spPr>
            <a:xfrm flipH="1">
              <a:off x="469901" y="3621375"/>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8" name="Content Placeholder 2">
            <a:extLst>
              <a:ext uri="{FF2B5EF4-FFF2-40B4-BE49-F238E27FC236}">
                <a16:creationId xmlns:a16="http://schemas.microsoft.com/office/drawing/2014/main" id="{E9341D6C-4CF8-7741-BE65-C7CB9F1D8E8C}"/>
              </a:ext>
            </a:extLst>
          </p:cNvPr>
          <p:cNvSpPr>
            <a:spLocks noGrp="1"/>
          </p:cNvSpPr>
          <p:nvPr>
            <p:ph idx="47" hasCustomPrompt="1"/>
          </p:nvPr>
        </p:nvSpPr>
        <p:spPr>
          <a:xfrm>
            <a:off x="6686552" y="5454648"/>
            <a:ext cx="1714498" cy="447096"/>
          </a:xfrm>
        </p:spPr>
        <p:txBody>
          <a:bodyPr anchor="ctr" anchorCtr="0"/>
          <a:lstStyle>
            <a:lvl1pPr marL="0" indent="0" algn="ctr">
              <a:buNone/>
              <a:defRPr sz="1200" b="1">
                <a:solidFill>
                  <a:schemeClr val="accent3"/>
                </a:solidFill>
              </a:defRPr>
            </a:lvl1pPr>
            <a:lvl2pPr marL="234950" indent="0" algn="ctr">
              <a:buNone/>
              <a:defRPr sz="900">
                <a:solidFill>
                  <a:schemeClr val="accent4"/>
                </a:solidFill>
              </a:defRPr>
            </a:lvl2pPr>
            <a:lvl3pPr marL="460375" indent="0" algn="ctr">
              <a:buNone/>
              <a:defRPr sz="1100"/>
            </a:lvl3pPr>
            <a:lvl4pPr marL="630238" indent="0" algn="ctr">
              <a:buNone/>
              <a:defRPr sz="1050"/>
            </a:lvl4pPr>
            <a:lvl5pPr marL="865188" indent="0" algn="ctr">
              <a:buNone/>
              <a:defRPr sz="900"/>
            </a:lvl5pPr>
          </a:lstStyle>
          <a:p>
            <a:pPr lvl="0"/>
            <a:r>
              <a:rPr lang="en-US" dirty="0"/>
              <a:t>Team Member Name &amp; Team Member Title</a:t>
            </a:r>
          </a:p>
        </p:txBody>
      </p:sp>
      <p:grpSp>
        <p:nvGrpSpPr>
          <p:cNvPr id="82" name="Group 81">
            <a:extLst>
              <a:ext uri="{FF2B5EF4-FFF2-40B4-BE49-F238E27FC236}">
                <a16:creationId xmlns:a16="http://schemas.microsoft.com/office/drawing/2014/main" id="{8755884F-6489-D049-97C3-E7F2570178FD}"/>
              </a:ext>
            </a:extLst>
          </p:cNvPr>
          <p:cNvGrpSpPr/>
          <p:nvPr userDrawn="1"/>
        </p:nvGrpSpPr>
        <p:grpSpPr>
          <a:xfrm>
            <a:off x="6623052" y="5409667"/>
            <a:ext cx="1841498" cy="547852"/>
            <a:chOff x="469901" y="3073523"/>
            <a:chExt cx="2527300" cy="547852"/>
          </a:xfrm>
        </p:grpSpPr>
        <p:cxnSp>
          <p:nvCxnSpPr>
            <p:cNvPr id="83" name="Straight Connector 82">
              <a:extLst>
                <a:ext uri="{FF2B5EF4-FFF2-40B4-BE49-F238E27FC236}">
                  <a16:creationId xmlns:a16="http://schemas.microsoft.com/office/drawing/2014/main" id="{D2BBCFE2-881A-B241-9E8C-E50AFF9C7B36}"/>
                </a:ext>
              </a:extLst>
            </p:cNvPr>
            <p:cNvCxnSpPr>
              <a:cxnSpLocks/>
            </p:cNvCxnSpPr>
            <p:nvPr userDrawn="1"/>
          </p:nvCxnSpPr>
          <p:spPr>
            <a:xfrm flipH="1">
              <a:off x="469901" y="3073523"/>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B6EE37E-9488-844A-B2A3-BDC9DEE25F8F}"/>
                </a:ext>
              </a:extLst>
            </p:cNvPr>
            <p:cNvCxnSpPr>
              <a:cxnSpLocks/>
            </p:cNvCxnSpPr>
            <p:nvPr userDrawn="1"/>
          </p:nvCxnSpPr>
          <p:spPr>
            <a:xfrm flipH="1">
              <a:off x="469901" y="3621375"/>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85" name="Content Placeholder 2">
            <a:extLst>
              <a:ext uri="{FF2B5EF4-FFF2-40B4-BE49-F238E27FC236}">
                <a16:creationId xmlns:a16="http://schemas.microsoft.com/office/drawing/2014/main" id="{436835B9-B287-DD4B-8B97-F1F3BA7A4140}"/>
              </a:ext>
            </a:extLst>
          </p:cNvPr>
          <p:cNvSpPr>
            <a:spLocks noGrp="1"/>
          </p:cNvSpPr>
          <p:nvPr>
            <p:ph idx="48" hasCustomPrompt="1"/>
          </p:nvPr>
        </p:nvSpPr>
        <p:spPr>
          <a:xfrm>
            <a:off x="9588502" y="5454648"/>
            <a:ext cx="1714498" cy="447096"/>
          </a:xfrm>
        </p:spPr>
        <p:txBody>
          <a:bodyPr anchor="ctr" anchorCtr="0"/>
          <a:lstStyle>
            <a:lvl1pPr marL="0" indent="0" algn="ctr">
              <a:buNone/>
              <a:defRPr sz="1200" b="1">
                <a:solidFill>
                  <a:schemeClr val="accent3"/>
                </a:solidFill>
              </a:defRPr>
            </a:lvl1pPr>
            <a:lvl2pPr marL="234950" indent="0" algn="ctr">
              <a:buNone/>
              <a:defRPr sz="900">
                <a:solidFill>
                  <a:schemeClr val="accent4"/>
                </a:solidFill>
              </a:defRPr>
            </a:lvl2pPr>
            <a:lvl3pPr marL="460375" indent="0" algn="ctr">
              <a:buNone/>
              <a:defRPr sz="1100"/>
            </a:lvl3pPr>
            <a:lvl4pPr marL="630238" indent="0" algn="ctr">
              <a:buNone/>
              <a:defRPr sz="1050"/>
            </a:lvl4pPr>
            <a:lvl5pPr marL="865188" indent="0" algn="ctr">
              <a:buNone/>
              <a:defRPr sz="900"/>
            </a:lvl5pPr>
          </a:lstStyle>
          <a:p>
            <a:pPr lvl="0"/>
            <a:r>
              <a:rPr lang="en-US" dirty="0"/>
              <a:t>Team Member Name &amp; Team Member Title</a:t>
            </a:r>
          </a:p>
        </p:txBody>
      </p:sp>
      <p:grpSp>
        <p:nvGrpSpPr>
          <p:cNvPr id="86" name="Group 85">
            <a:extLst>
              <a:ext uri="{FF2B5EF4-FFF2-40B4-BE49-F238E27FC236}">
                <a16:creationId xmlns:a16="http://schemas.microsoft.com/office/drawing/2014/main" id="{19266B07-C441-8C44-9E58-DC6E4204EDC2}"/>
              </a:ext>
            </a:extLst>
          </p:cNvPr>
          <p:cNvGrpSpPr/>
          <p:nvPr userDrawn="1"/>
        </p:nvGrpSpPr>
        <p:grpSpPr>
          <a:xfrm>
            <a:off x="9525002" y="5409667"/>
            <a:ext cx="1841498" cy="547852"/>
            <a:chOff x="469901" y="3073523"/>
            <a:chExt cx="2527300" cy="547852"/>
          </a:xfrm>
        </p:grpSpPr>
        <p:cxnSp>
          <p:nvCxnSpPr>
            <p:cNvPr id="87" name="Straight Connector 86">
              <a:extLst>
                <a:ext uri="{FF2B5EF4-FFF2-40B4-BE49-F238E27FC236}">
                  <a16:creationId xmlns:a16="http://schemas.microsoft.com/office/drawing/2014/main" id="{F1F39E23-2FA2-8342-BC9F-4B1D0DB9BBF0}"/>
                </a:ext>
              </a:extLst>
            </p:cNvPr>
            <p:cNvCxnSpPr>
              <a:cxnSpLocks/>
            </p:cNvCxnSpPr>
            <p:nvPr userDrawn="1"/>
          </p:nvCxnSpPr>
          <p:spPr>
            <a:xfrm flipH="1">
              <a:off x="469901" y="3073523"/>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511A6F9-05EF-D640-86E3-79022BCCF159}"/>
                </a:ext>
              </a:extLst>
            </p:cNvPr>
            <p:cNvCxnSpPr>
              <a:cxnSpLocks/>
            </p:cNvCxnSpPr>
            <p:nvPr userDrawn="1"/>
          </p:nvCxnSpPr>
          <p:spPr>
            <a:xfrm flipH="1">
              <a:off x="469901" y="3621375"/>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93F8E612-DC41-5745-A970-6F5CB94E77AF}"/>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2107304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w/6 People)">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EC67F67D-62BB-E04D-B232-B2859BF9239D}"/>
              </a:ext>
            </a:extLst>
          </p:cNvPr>
          <p:cNvGrpSpPr/>
          <p:nvPr userDrawn="1"/>
        </p:nvGrpSpPr>
        <p:grpSpPr>
          <a:xfrm>
            <a:off x="0" y="6310859"/>
            <a:ext cx="12192001" cy="547141"/>
            <a:chOff x="0" y="6310859"/>
            <a:chExt cx="12192001" cy="547141"/>
          </a:xfrm>
        </p:grpSpPr>
        <p:sp>
          <p:nvSpPr>
            <p:cNvPr id="32" name="Freeform 11">
              <a:extLst>
                <a:ext uri="{FF2B5EF4-FFF2-40B4-BE49-F238E27FC236}">
                  <a16:creationId xmlns:a16="http://schemas.microsoft.com/office/drawing/2014/main" id="{691A6C6C-95C9-5046-8801-FB02F06B433B}"/>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0">
              <a:extLst>
                <a:ext uri="{FF2B5EF4-FFF2-40B4-BE49-F238E27FC236}">
                  <a16:creationId xmlns:a16="http://schemas.microsoft.com/office/drawing/2014/main" id="{91A3FA67-EDE0-0B40-B930-BF2EF651BEB0}"/>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EF08EC7F-652A-D74B-AC29-D0511404DC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83F4622D-39E7-2F4E-9892-2EA61633350D}"/>
              </a:ext>
            </a:extLst>
          </p:cNvPr>
          <p:cNvSpPr>
            <a:spLocks noGrp="1"/>
          </p:cNvSpPr>
          <p:nvPr>
            <p:ph type="title" hasCustomPrompt="1"/>
          </p:nvPr>
        </p:nvSpPr>
        <p:spPr>
          <a:xfrm>
            <a:off x="838200" y="365126"/>
            <a:ext cx="10515600" cy="668916"/>
          </a:xfrm>
        </p:spPr>
        <p:txBody>
          <a:bodyPr/>
          <a:lstStyle>
            <a:lvl1pPr>
              <a:defRPr/>
            </a:lvl1pPr>
          </a:lstStyle>
          <a:p>
            <a:r>
              <a:rPr lang="en-US" dirty="0"/>
              <a:t>Team Spotlight (6 People)</a:t>
            </a:r>
          </a:p>
        </p:txBody>
      </p:sp>
      <p:sp>
        <p:nvSpPr>
          <p:cNvPr id="3" name="Content Placeholder 2">
            <a:extLst>
              <a:ext uri="{FF2B5EF4-FFF2-40B4-BE49-F238E27FC236}">
                <a16:creationId xmlns:a16="http://schemas.microsoft.com/office/drawing/2014/main" id="{1DE207D0-C08B-DE49-AF6A-6879E7C5584F}"/>
              </a:ext>
            </a:extLst>
          </p:cNvPr>
          <p:cNvSpPr>
            <a:spLocks noGrp="1"/>
          </p:cNvSpPr>
          <p:nvPr>
            <p:ph idx="1" hasCustomPrompt="1"/>
          </p:nvPr>
        </p:nvSpPr>
        <p:spPr>
          <a:xfrm>
            <a:off x="1979287" y="3232343"/>
            <a:ext cx="2527299" cy="352348"/>
          </a:xfrm>
        </p:spPr>
        <p:txBody>
          <a:bodyPr>
            <a:normAutofit/>
          </a:bodyPr>
          <a:lstStyle>
            <a:lvl1pPr marL="0" indent="0" algn="ctr">
              <a:buNone/>
              <a:defRPr sz="1100" b="1">
                <a:solidFill>
                  <a:schemeClr val="accent3"/>
                </a:solidFill>
              </a:defRPr>
            </a:lvl1pPr>
            <a:lvl2pPr marL="234950" indent="0" algn="ctr">
              <a:buNone/>
              <a:defRPr sz="900">
                <a:solidFill>
                  <a:schemeClr val="accent4"/>
                </a:solidFill>
              </a:defRPr>
            </a:lvl2pPr>
            <a:lvl3pPr marL="460375" indent="0" algn="ctr">
              <a:buNone/>
              <a:defRPr sz="1100"/>
            </a:lvl3pPr>
            <a:lvl4pPr marL="630238" indent="0" algn="ctr">
              <a:buNone/>
              <a:defRPr sz="1050"/>
            </a:lvl4pPr>
            <a:lvl5pPr marL="865188" indent="0" algn="ctr">
              <a:buNone/>
              <a:defRPr sz="900"/>
            </a:lvl5pPr>
          </a:lstStyle>
          <a:p>
            <a:pPr lvl="0"/>
            <a:r>
              <a:rPr lang="en-US" dirty="0"/>
              <a:t>Team Member Name and Team Member Title</a:t>
            </a:r>
          </a:p>
        </p:txBody>
      </p:sp>
      <p:sp>
        <p:nvSpPr>
          <p:cNvPr id="12" name="Picture Placeholder 11">
            <a:extLst>
              <a:ext uri="{FF2B5EF4-FFF2-40B4-BE49-F238E27FC236}">
                <a16:creationId xmlns:a16="http://schemas.microsoft.com/office/drawing/2014/main" id="{5F755D99-043B-4C4C-A18D-92602A9979FE}"/>
              </a:ext>
            </a:extLst>
          </p:cNvPr>
          <p:cNvSpPr>
            <a:spLocks noGrp="1"/>
          </p:cNvSpPr>
          <p:nvPr>
            <p:ph type="pic" sz="quarter" idx="19" hasCustomPrompt="1"/>
          </p:nvPr>
        </p:nvSpPr>
        <p:spPr>
          <a:xfrm>
            <a:off x="7965282" y="1195890"/>
            <a:ext cx="1920240" cy="1924587"/>
          </a:xfrm>
        </p:spPr>
        <p:txBody>
          <a:bodyPr anchor="ctr" anchorCtr="0">
            <a:normAutofit/>
          </a:bodyPr>
          <a:lstStyle>
            <a:lvl1pPr marL="0" indent="0" algn="ctr">
              <a:buNone/>
              <a:defRPr sz="1100">
                <a:solidFill>
                  <a:schemeClr val="accent4"/>
                </a:solidFill>
              </a:defRPr>
            </a:lvl1pPr>
          </a:lstStyle>
          <a:p>
            <a:r>
              <a:rPr lang="en-US" dirty="0"/>
              <a:t>Insert Team Member Image 3</a:t>
            </a:r>
          </a:p>
        </p:txBody>
      </p:sp>
      <p:sp>
        <p:nvSpPr>
          <p:cNvPr id="45" name="Picture Placeholder 11">
            <a:extLst>
              <a:ext uri="{FF2B5EF4-FFF2-40B4-BE49-F238E27FC236}">
                <a16:creationId xmlns:a16="http://schemas.microsoft.com/office/drawing/2014/main" id="{A4B469BE-52D8-7042-A14D-D3DA254E3F75}"/>
              </a:ext>
            </a:extLst>
          </p:cNvPr>
          <p:cNvSpPr>
            <a:spLocks noGrp="1"/>
          </p:cNvSpPr>
          <p:nvPr>
            <p:ph type="pic" sz="quarter" idx="27" hasCustomPrompt="1"/>
          </p:nvPr>
        </p:nvSpPr>
        <p:spPr>
          <a:xfrm>
            <a:off x="2282816" y="1195890"/>
            <a:ext cx="1920240" cy="1924587"/>
          </a:xfrm>
        </p:spPr>
        <p:txBody>
          <a:bodyPr anchor="ctr" anchorCtr="0">
            <a:normAutofit/>
          </a:bodyPr>
          <a:lstStyle>
            <a:lvl1pPr marL="0" indent="0" algn="ctr">
              <a:buNone/>
              <a:defRPr sz="1100">
                <a:solidFill>
                  <a:schemeClr val="accent4"/>
                </a:solidFill>
              </a:defRPr>
            </a:lvl1pPr>
          </a:lstStyle>
          <a:p>
            <a:r>
              <a:rPr lang="en-US" dirty="0"/>
              <a:t>Insert Team Member Image 1</a:t>
            </a:r>
          </a:p>
        </p:txBody>
      </p:sp>
      <p:sp>
        <p:nvSpPr>
          <p:cNvPr id="46" name="Picture Placeholder 11">
            <a:extLst>
              <a:ext uri="{FF2B5EF4-FFF2-40B4-BE49-F238E27FC236}">
                <a16:creationId xmlns:a16="http://schemas.microsoft.com/office/drawing/2014/main" id="{479CC2FA-AA93-C847-902D-2C61EB19DCF6}"/>
              </a:ext>
            </a:extLst>
          </p:cNvPr>
          <p:cNvSpPr>
            <a:spLocks noGrp="1"/>
          </p:cNvSpPr>
          <p:nvPr>
            <p:ph type="pic" sz="quarter" idx="28" hasCustomPrompt="1"/>
          </p:nvPr>
        </p:nvSpPr>
        <p:spPr>
          <a:xfrm>
            <a:off x="5132487" y="1195890"/>
            <a:ext cx="1920240" cy="1924587"/>
          </a:xfrm>
        </p:spPr>
        <p:txBody>
          <a:bodyPr anchor="ctr" anchorCtr="0">
            <a:normAutofit/>
          </a:bodyPr>
          <a:lstStyle>
            <a:lvl1pPr marL="0" indent="0" algn="ctr">
              <a:buNone/>
              <a:defRPr sz="1100">
                <a:solidFill>
                  <a:schemeClr val="accent4"/>
                </a:solidFill>
              </a:defRPr>
            </a:lvl1pPr>
          </a:lstStyle>
          <a:p>
            <a:r>
              <a:rPr lang="en-US" dirty="0"/>
              <a:t>Insert Team Member Image 2</a:t>
            </a:r>
          </a:p>
        </p:txBody>
      </p:sp>
      <p:sp>
        <p:nvSpPr>
          <p:cNvPr id="47" name="Content Placeholder 2">
            <a:extLst>
              <a:ext uri="{FF2B5EF4-FFF2-40B4-BE49-F238E27FC236}">
                <a16:creationId xmlns:a16="http://schemas.microsoft.com/office/drawing/2014/main" id="{C0F219BF-A16A-4945-ABDD-CAADBFC5CA75}"/>
              </a:ext>
            </a:extLst>
          </p:cNvPr>
          <p:cNvSpPr>
            <a:spLocks noGrp="1"/>
          </p:cNvSpPr>
          <p:nvPr>
            <p:ph idx="29" hasCustomPrompt="1"/>
          </p:nvPr>
        </p:nvSpPr>
        <p:spPr>
          <a:xfrm>
            <a:off x="4828958" y="3232343"/>
            <a:ext cx="2527299" cy="352348"/>
          </a:xfrm>
        </p:spPr>
        <p:txBody>
          <a:bodyPr>
            <a:normAutofit/>
          </a:bodyPr>
          <a:lstStyle>
            <a:lvl1pPr marL="0" indent="0" algn="ctr">
              <a:buNone/>
              <a:defRPr sz="1100" b="1">
                <a:solidFill>
                  <a:schemeClr val="accent3"/>
                </a:solidFill>
              </a:defRPr>
            </a:lvl1pPr>
            <a:lvl2pPr marL="234950" indent="0" algn="ctr">
              <a:buNone/>
              <a:defRPr sz="900">
                <a:solidFill>
                  <a:schemeClr val="accent4"/>
                </a:solidFill>
              </a:defRPr>
            </a:lvl2pPr>
            <a:lvl3pPr marL="460375" indent="0" algn="ctr">
              <a:buNone/>
              <a:defRPr sz="1100"/>
            </a:lvl3pPr>
            <a:lvl4pPr marL="630238" indent="0" algn="ctr">
              <a:buNone/>
              <a:defRPr sz="1050"/>
            </a:lvl4pPr>
            <a:lvl5pPr marL="865188" indent="0" algn="ctr">
              <a:buNone/>
              <a:defRPr sz="900"/>
            </a:lvl5pPr>
          </a:lstStyle>
          <a:p>
            <a:pPr lvl="0"/>
            <a:r>
              <a:rPr lang="en-US" dirty="0"/>
              <a:t>Team Member Name and Team Member Title</a:t>
            </a:r>
          </a:p>
        </p:txBody>
      </p:sp>
      <p:sp>
        <p:nvSpPr>
          <p:cNvPr id="51" name="Content Placeholder 2">
            <a:extLst>
              <a:ext uri="{FF2B5EF4-FFF2-40B4-BE49-F238E27FC236}">
                <a16:creationId xmlns:a16="http://schemas.microsoft.com/office/drawing/2014/main" id="{6421C8C3-34EC-D446-BB16-F0F6A3D00811}"/>
              </a:ext>
            </a:extLst>
          </p:cNvPr>
          <p:cNvSpPr>
            <a:spLocks noGrp="1"/>
          </p:cNvSpPr>
          <p:nvPr>
            <p:ph idx="30" hasCustomPrompt="1"/>
          </p:nvPr>
        </p:nvSpPr>
        <p:spPr>
          <a:xfrm>
            <a:off x="7661753" y="3232343"/>
            <a:ext cx="2527299" cy="352348"/>
          </a:xfrm>
        </p:spPr>
        <p:txBody>
          <a:bodyPr>
            <a:normAutofit/>
          </a:bodyPr>
          <a:lstStyle>
            <a:lvl1pPr marL="0" indent="0" algn="ctr">
              <a:buNone/>
              <a:defRPr sz="1100" b="1">
                <a:solidFill>
                  <a:schemeClr val="accent3"/>
                </a:solidFill>
              </a:defRPr>
            </a:lvl1pPr>
            <a:lvl2pPr marL="234950" indent="0" algn="ctr">
              <a:buNone/>
              <a:defRPr sz="900">
                <a:solidFill>
                  <a:schemeClr val="accent4"/>
                </a:solidFill>
              </a:defRPr>
            </a:lvl2pPr>
            <a:lvl3pPr marL="460375" indent="0" algn="ctr">
              <a:buNone/>
              <a:defRPr sz="1100"/>
            </a:lvl3pPr>
            <a:lvl4pPr marL="630238" indent="0" algn="ctr">
              <a:buNone/>
              <a:defRPr sz="1050"/>
            </a:lvl4pPr>
            <a:lvl5pPr marL="865188" indent="0" algn="ctr">
              <a:buNone/>
              <a:defRPr sz="900"/>
            </a:lvl5pPr>
          </a:lstStyle>
          <a:p>
            <a:pPr lvl="0"/>
            <a:r>
              <a:rPr lang="en-US" dirty="0"/>
              <a:t>Team Member Name and Team Member Title</a:t>
            </a:r>
          </a:p>
        </p:txBody>
      </p:sp>
      <p:grpSp>
        <p:nvGrpSpPr>
          <p:cNvPr id="4" name="Group 3">
            <a:extLst>
              <a:ext uri="{FF2B5EF4-FFF2-40B4-BE49-F238E27FC236}">
                <a16:creationId xmlns:a16="http://schemas.microsoft.com/office/drawing/2014/main" id="{50112A9C-82BE-3C43-9EDD-04903C3A36D8}"/>
              </a:ext>
            </a:extLst>
          </p:cNvPr>
          <p:cNvGrpSpPr/>
          <p:nvPr userDrawn="1"/>
        </p:nvGrpSpPr>
        <p:grpSpPr>
          <a:xfrm>
            <a:off x="2039134" y="3200906"/>
            <a:ext cx="2407604" cy="425379"/>
            <a:chOff x="469901" y="3411960"/>
            <a:chExt cx="2527300" cy="662152"/>
          </a:xfrm>
        </p:grpSpPr>
        <p:cxnSp>
          <p:nvCxnSpPr>
            <p:cNvPr id="18" name="Straight Connector 17">
              <a:extLst>
                <a:ext uri="{FF2B5EF4-FFF2-40B4-BE49-F238E27FC236}">
                  <a16:creationId xmlns:a16="http://schemas.microsoft.com/office/drawing/2014/main" id="{4D64965E-3B62-8E41-AC52-E81ECEA3134A}"/>
                </a:ext>
              </a:extLst>
            </p:cNvPr>
            <p:cNvCxnSpPr>
              <a:cxnSpLocks/>
            </p:cNvCxnSpPr>
            <p:nvPr userDrawn="1"/>
          </p:nvCxnSpPr>
          <p:spPr>
            <a:xfrm flipH="1">
              <a:off x="469901" y="3411960"/>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CC7E60-F8A8-2D49-B8ED-9B07EC70F69E}"/>
                </a:ext>
              </a:extLst>
            </p:cNvPr>
            <p:cNvCxnSpPr>
              <a:cxnSpLocks/>
            </p:cNvCxnSpPr>
            <p:nvPr userDrawn="1"/>
          </p:nvCxnSpPr>
          <p:spPr>
            <a:xfrm flipH="1">
              <a:off x="469901" y="4074112"/>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2A5909D6-5E1B-DE41-92B6-88D9BDC0482F}"/>
              </a:ext>
            </a:extLst>
          </p:cNvPr>
          <p:cNvGrpSpPr/>
          <p:nvPr userDrawn="1"/>
        </p:nvGrpSpPr>
        <p:grpSpPr>
          <a:xfrm>
            <a:off x="4888805" y="3200906"/>
            <a:ext cx="2407604" cy="425379"/>
            <a:chOff x="469901" y="3411960"/>
            <a:chExt cx="2527300" cy="662152"/>
          </a:xfrm>
        </p:grpSpPr>
        <p:cxnSp>
          <p:nvCxnSpPr>
            <p:cNvPr id="49" name="Straight Connector 48">
              <a:extLst>
                <a:ext uri="{FF2B5EF4-FFF2-40B4-BE49-F238E27FC236}">
                  <a16:creationId xmlns:a16="http://schemas.microsoft.com/office/drawing/2014/main" id="{83BD7D02-FF42-AA46-B700-DDE2AD22D354}"/>
                </a:ext>
              </a:extLst>
            </p:cNvPr>
            <p:cNvCxnSpPr>
              <a:cxnSpLocks/>
            </p:cNvCxnSpPr>
            <p:nvPr userDrawn="1"/>
          </p:nvCxnSpPr>
          <p:spPr>
            <a:xfrm flipH="1">
              <a:off x="469901" y="3411960"/>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FD289C0-3163-2148-99BF-A851AFCFED99}"/>
                </a:ext>
              </a:extLst>
            </p:cNvPr>
            <p:cNvCxnSpPr>
              <a:cxnSpLocks/>
            </p:cNvCxnSpPr>
            <p:nvPr userDrawn="1"/>
          </p:nvCxnSpPr>
          <p:spPr>
            <a:xfrm flipH="1">
              <a:off x="469901" y="4074112"/>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627637A9-D0A2-E34C-8F91-65C9098946EF}"/>
              </a:ext>
            </a:extLst>
          </p:cNvPr>
          <p:cNvGrpSpPr/>
          <p:nvPr userDrawn="1"/>
        </p:nvGrpSpPr>
        <p:grpSpPr>
          <a:xfrm>
            <a:off x="7721600" y="3200906"/>
            <a:ext cx="2407604" cy="425379"/>
            <a:chOff x="469901" y="3411960"/>
            <a:chExt cx="2527300" cy="662152"/>
          </a:xfrm>
        </p:grpSpPr>
        <p:cxnSp>
          <p:nvCxnSpPr>
            <p:cNvPr id="53" name="Straight Connector 52">
              <a:extLst>
                <a:ext uri="{FF2B5EF4-FFF2-40B4-BE49-F238E27FC236}">
                  <a16:creationId xmlns:a16="http://schemas.microsoft.com/office/drawing/2014/main" id="{A6983C54-D0EC-C549-BCC9-A0CF7F8D0918}"/>
                </a:ext>
              </a:extLst>
            </p:cNvPr>
            <p:cNvCxnSpPr>
              <a:cxnSpLocks/>
            </p:cNvCxnSpPr>
            <p:nvPr userDrawn="1"/>
          </p:nvCxnSpPr>
          <p:spPr>
            <a:xfrm flipH="1">
              <a:off x="469901" y="3411960"/>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E50A2C4-C7FD-6D40-99CB-881E28125F8E}"/>
                </a:ext>
              </a:extLst>
            </p:cNvPr>
            <p:cNvCxnSpPr>
              <a:cxnSpLocks/>
            </p:cNvCxnSpPr>
            <p:nvPr userDrawn="1"/>
          </p:nvCxnSpPr>
          <p:spPr>
            <a:xfrm flipH="1">
              <a:off x="469901" y="4074112"/>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02" name="Content Placeholder 2">
            <a:extLst>
              <a:ext uri="{FF2B5EF4-FFF2-40B4-BE49-F238E27FC236}">
                <a16:creationId xmlns:a16="http://schemas.microsoft.com/office/drawing/2014/main" id="{B4DC5511-38B5-594B-8DC6-E1067C02DD55}"/>
              </a:ext>
            </a:extLst>
          </p:cNvPr>
          <p:cNvSpPr>
            <a:spLocks noGrp="1"/>
          </p:cNvSpPr>
          <p:nvPr userDrawn="1">
            <p:ph idx="31" hasCustomPrompt="1"/>
          </p:nvPr>
        </p:nvSpPr>
        <p:spPr>
          <a:xfrm>
            <a:off x="1979287" y="5804183"/>
            <a:ext cx="2527299" cy="352348"/>
          </a:xfrm>
        </p:spPr>
        <p:txBody>
          <a:bodyPr>
            <a:normAutofit/>
          </a:bodyPr>
          <a:lstStyle>
            <a:lvl1pPr marL="0" indent="0" algn="ctr">
              <a:buNone/>
              <a:defRPr sz="1100" b="1">
                <a:solidFill>
                  <a:schemeClr val="accent3"/>
                </a:solidFill>
              </a:defRPr>
            </a:lvl1pPr>
            <a:lvl2pPr marL="234950" indent="0" algn="ctr">
              <a:buNone/>
              <a:defRPr sz="900">
                <a:solidFill>
                  <a:schemeClr val="accent4"/>
                </a:solidFill>
              </a:defRPr>
            </a:lvl2pPr>
            <a:lvl3pPr marL="460375" indent="0" algn="ctr">
              <a:buNone/>
              <a:defRPr sz="1100"/>
            </a:lvl3pPr>
            <a:lvl4pPr marL="630238" indent="0" algn="ctr">
              <a:buNone/>
              <a:defRPr sz="1050"/>
            </a:lvl4pPr>
            <a:lvl5pPr marL="865188" indent="0" algn="ctr">
              <a:buNone/>
              <a:defRPr sz="900"/>
            </a:lvl5pPr>
          </a:lstStyle>
          <a:p>
            <a:pPr lvl="0"/>
            <a:r>
              <a:rPr lang="en-US" dirty="0"/>
              <a:t>Team Member Name and Team Member Title</a:t>
            </a:r>
          </a:p>
        </p:txBody>
      </p:sp>
      <p:sp>
        <p:nvSpPr>
          <p:cNvPr id="103" name="Picture Placeholder 11">
            <a:extLst>
              <a:ext uri="{FF2B5EF4-FFF2-40B4-BE49-F238E27FC236}">
                <a16:creationId xmlns:a16="http://schemas.microsoft.com/office/drawing/2014/main" id="{1C6D2698-A2CC-E54E-8F95-A74A3D62EB32}"/>
              </a:ext>
            </a:extLst>
          </p:cNvPr>
          <p:cNvSpPr>
            <a:spLocks noGrp="1"/>
          </p:cNvSpPr>
          <p:nvPr userDrawn="1">
            <p:ph type="pic" sz="quarter" idx="32" hasCustomPrompt="1"/>
          </p:nvPr>
        </p:nvSpPr>
        <p:spPr>
          <a:xfrm>
            <a:off x="7965282" y="3767730"/>
            <a:ext cx="1920240" cy="1924587"/>
          </a:xfrm>
        </p:spPr>
        <p:txBody>
          <a:bodyPr anchor="ctr" anchorCtr="0">
            <a:normAutofit/>
          </a:bodyPr>
          <a:lstStyle>
            <a:lvl1pPr marL="0" indent="0" algn="ctr">
              <a:buNone/>
              <a:defRPr sz="1100">
                <a:solidFill>
                  <a:schemeClr val="accent4"/>
                </a:solidFill>
              </a:defRPr>
            </a:lvl1pPr>
          </a:lstStyle>
          <a:p>
            <a:r>
              <a:rPr lang="en-US" dirty="0"/>
              <a:t>Insert Team Member Image 6</a:t>
            </a:r>
          </a:p>
        </p:txBody>
      </p:sp>
      <p:sp>
        <p:nvSpPr>
          <p:cNvPr id="104" name="Picture Placeholder 11">
            <a:extLst>
              <a:ext uri="{FF2B5EF4-FFF2-40B4-BE49-F238E27FC236}">
                <a16:creationId xmlns:a16="http://schemas.microsoft.com/office/drawing/2014/main" id="{A3377F00-9898-F942-9591-6A9F1B873C8E}"/>
              </a:ext>
            </a:extLst>
          </p:cNvPr>
          <p:cNvSpPr>
            <a:spLocks noGrp="1"/>
          </p:cNvSpPr>
          <p:nvPr userDrawn="1">
            <p:ph type="pic" sz="quarter" idx="33" hasCustomPrompt="1"/>
          </p:nvPr>
        </p:nvSpPr>
        <p:spPr>
          <a:xfrm>
            <a:off x="2282816" y="3767730"/>
            <a:ext cx="1920240" cy="1924587"/>
          </a:xfrm>
        </p:spPr>
        <p:txBody>
          <a:bodyPr anchor="ctr" anchorCtr="0">
            <a:normAutofit/>
          </a:bodyPr>
          <a:lstStyle>
            <a:lvl1pPr marL="0" indent="0" algn="ctr">
              <a:buNone/>
              <a:defRPr sz="1100">
                <a:solidFill>
                  <a:schemeClr val="accent4"/>
                </a:solidFill>
              </a:defRPr>
            </a:lvl1pPr>
          </a:lstStyle>
          <a:p>
            <a:r>
              <a:rPr lang="en-US" dirty="0"/>
              <a:t>Insert Team Member Image 4</a:t>
            </a:r>
          </a:p>
        </p:txBody>
      </p:sp>
      <p:sp>
        <p:nvSpPr>
          <p:cNvPr id="105" name="Picture Placeholder 11">
            <a:extLst>
              <a:ext uri="{FF2B5EF4-FFF2-40B4-BE49-F238E27FC236}">
                <a16:creationId xmlns:a16="http://schemas.microsoft.com/office/drawing/2014/main" id="{30AEB88A-AD77-F74A-88EF-CDE0E6397537}"/>
              </a:ext>
            </a:extLst>
          </p:cNvPr>
          <p:cNvSpPr>
            <a:spLocks noGrp="1"/>
          </p:cNvSpPr>
          <p:nvPr userDrawn="1">
            <p:ph type="pic" sz="quarter" idx="34" hasCustomPrompt="1"/>
          </p:nvPr>
        </p:nvSpPr>
        <p:spPr>
          <a:xfrm>
            <a:off x="5132487" y="3767730"/>
            <a:ext cx="1920240" cy="1924587"/>
          </a:xfrm>
        </p:spPr>
        <p:txBody>
          <a:bodyPr anchor="ctr" anchorCtr="0">
            <a:normAutofit/>
          </a:bodyPr>
          <a:lstStyle>
            <a:lvl1pPr marL="0" indent="0" algn="ctr">
              <a:buNone/>
              <a:defRPr sz="1100">
                <a:solidFill>
                  <a:schemeClr val="accent4"/>
                </a:solidFill>
              </a:defRPr>
            </a:lvl1pPr>
          </a:lstStyle>
          <a:p>
            <a:r>
              <a:rPr lang="en-US" dirty="0"/>
              <a:t>Insert Team Member Image 5</a:t>
            </a:r>
          </a:p>
        </p:txBody>
      </p:sp>
      <p:sp>
        <p:nvSpPr>
          <p:cNvPr id="106" name="Content Placeholder 2">
            <a:extLst>
              <a:ext uri="{FF2B5EF4-FFF2-40B4-BE49-F238E27FC236}">
                <a16:creationId xmlns:a16="http://schemas.microsoft.com/office/drawing/2014/main" id="{C7C1F0DC-A089-034C-85F3-18080A50ECEB}"/>
              </a:ext>
            </a:extLst>
          </p:cNvPr>
          <p:cNvSpPr>
            <a:spLocks noGrp="1"/>
          </p:cNvSpPr>
          <p:nvPr userDrawn="1">
            <p:ph idx="35" hasCustomPrompt="1"/>
          </p:nvPr>
        </p:nvSpPr>
        <p:spPr>
          <a:xfrm>
            <a:off x="4828958" y="5804183"/>
            <a:ext cx="2527299" cy="352348"/>
          </a:xfrm>
        </p:spPr>
        <p:txBody>
          <a:bodyPr>
            <a:normAutofit/>
          </a:bodyPr>
          <a:lstStyle>
            <a:lvl1pPr marL="0" indent="0" algn="ctr">
              <a:buNone/>
              <a:defRPr sz="1100" b="1">
                <a:solidFill>
                  <a:schemeClr val="accent3"/>
                </a:solidFill>
              </a:defRPr>
            </a:lvl1pPr>
            <a:lvl2pPr marL="234950" indent="0" algn="ctr">
              <a:buNone/>
              <a:defRPr sz="900">
                <a:solidFill>
                  <a:schemeClr val="accent4"/>
                </a:solidFill>
              </a:defRPr>
            </a:lvl2pPr>
            <a:lvl3pPr marL="460375" indent="0" algn="ctr">
              <a:buNone/>
              <a:defRPr sz="1100"/>
            </a:lvl3pPr>
            <a:lvl4pPr marL="630238" indent="0" algn="ctr">
              <a:buNone/>
              <a:defRPr sz="1050"/>
            </a:lvl4pPr>
            <a:lvl5pPr marL="865188" indent="0" algn="ctr">
              <a:buNone/>
              <a:defRPr sz="900"/>
            </a:lvl5pPr>
          </a:lstStyle>
          <a:p>
            <a:pPr lvl="0"/>
            <a:r>
              <a:rPr lang="en-US" dirty="0"/>
              <a:t>Team Member Name and Team Member Title</a:t>
            </a:r>
          </a:p>
        </p:txBody>
      </p:sp>
      <p:sp>
        <p:nvSpPr>
          <p:cNvPr id="107" name="Content Placeholder 2">
            <a:extLst>
              <a:ext uri="{FF2B5EF4-FFF2-40B4-BE49-F238E27FC236}">
                <a16:creationId xmlns:a16="http://schemas.microsoft.com/office/drawing/2014/main" id="{547B4E97-E20E-744B-B80C-4042077C4C17}"/>
              </a:ext>
            </a:extLst>
          </p:cNvPr>
          <p:cNvSpPr>
            <a:spLocks noGrp="1"/>
          </p:cNvSpPr>
          <p:nvPr userDrawn="1">
            <p:ph idx="36" hasCustomPrompt="1"/>
          </p:nvPr>
        </p:nvSpPr>
        <p:spPr>
          <a:xfrm>
            <a:off x="7661753" y="5804183"/>
            <a:ext cx="2527299" cy="352348"/>
          </a:xfrm>
        </p:spPr>
        <p:txBody>
          <a:bodyPr>
            <a:normAutofit/>
          </a:bodyPr>
          <a:lstStyle>
            <a:lvl1pPr marL="0" indent="0" algn="ctr">
              <a:buNone/>
              <a:defRPr sz="1100" b="1">
                <a:solidFill>
                  <a:schemeClr val="accent3"/>
                </a:solidFill>
              </a:defRPr>
            </a:lvl1pPr>
            <a:lvl2pPr marL="234950" indent="0" algn="ctr">
              <a:buNone/>
              <a:defRPr sz="900">
                <a:solidFill>
                  <a:schemeClr val="accent4"/>
                </a:solidFill>
              </a:defRPr>
            </a:lvl2pPr>
            <a:lvl3pPr marL="460375" indent="0" algn="ctr">
              <a:buNone/>
              <a:defRPr sz="1100"/>
            </a:lvl3pPr>
            <a:lvl4pPr marL="630238" indent="0" algn="ctr">
              <a:buNone/>
              <a:defRPr sz="1050"/>
            </a:lvl4pPr>
            <a:lvl5pPr marL="865188" indent="0" algn="ctr">
              <a:buNone/>
              <a:defRPr sz="900"/>
            </a:lvl5pPr>
          </a:lstStyle>
          <a:p>
            <a:pPr lvl="0"/>
            <a:r>
              <a:rPr lang="en-US" dirty="0"/>
              <a:t>Team Member Name and Team Member Title</a:t>
            </a:r>
          </a:p>
        </p:txBody>
      </p:sp>
      <p:grpSp>
        <p:nvGrpSpPr>
          <p:cNvPr id="109" name="Group 108">
            <a:extLst>
              <a:ext uri="{FF2B5EF4-FFF2-40B4-BE49-F238E27FC236}">
                <a16:creationId xmlns:a16="http://schemas.microsoft.com/office/drawing/2014/main" id="{AFB5CEC9-3329-5C45-AC07-DDE75F4C7549}"/>
              </a:ext>
            </a:extLst>
          </p:cNvPr>
          <p:cNvGrpSpPr/>
          <p:nvPr userDrawn="1"/>
        </p:nvGrpSpPr>
        <p:grpSpPr>
          <a:xfrm>
            <a:off x="2039134" y="5772746"/>
            <a:ext cx="2407604" cy="425379"/>
            <a:chOff x="469901" y="3411960"/>
            <a:chExt cx="2527300" cy="662152"/>
          </a:xfrm>
        </p:grpSpPr>
        <p:cxnSp>
          <p:nvCxnSpPr>
            <p:cNvPr id="116" name="Straight Connector 115">
              <a:extLst>
                <a:ext uri="{FF2B5EF4-FFF2-40B4-BE49-F238E27FC236}">
                  <a16:creationId xmlns:a16="http://schemas.microsoft.com/office/drawing/2014/main" id="{4984543C-B29E-D848-84CA-F4E0B0BCBCA8}"/>
                </a:ext>
              </a:extLst>
            </p:cNvPr>
            <p:cNvCxnSpPr>
              <a:cxnSpLocks/>
            </p:cNvCxnSpPr>
            <p:nvPr userDrawn="1"/>
          </p:nvCxnSpPr>
          <p:spPr>
            <a:xfrm flipH="1">
              <a:off x="469901" y="3411960"/>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C8E94AC-C214-634C-8476-79DC506AB079}"/>
                </a:ext>
              </a:extLst>
            </p:cNvPr>
            <p:cNvCxnSpPr>
              <a:cxnSpLocks/>
            </p:cNvCxnSpPr>
            <p:nvPr userDrawn="1"/>
          </p:nvCxnSpPr>
          <p:spPr>
            <a:xfrm flipH="1">
              <a:off x="469901" y="4074112"/>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A9DBDED5-B800-A149-A11C-B01475CCB70D}"/>
              </a:ext>
            </a:extLst>
          </p:cNvPr>
          <p:cNvGrpSpPr/>
          <p:nvPr userDrawn="1"/>
        </p:nvGrpSpPr>
        <p:grpSpPr>
          <a:xfrm>
            <a:off x="4888805" y="5772746"/>
            <a:ext cx="2407604" cy="425379"/>
            <a:chOff x="469901" y="3411960"/>
            <a:chExt cx="2527300" cy="662152"/>
          </a:xfrm>
        </p:grpSpPr>
        <p:cxnSp>
          <p:nvCxnSpPr>
            <p:cNvPr id="114" name="Straight Connector 113">
              <a:extLst>
                <a:ext uri="{FF2B5EF4-FFF2-40B4-BE49-F238E27FC236}">
                  <a16:creationId xmlns:a16="http://schemas.microsoft.com/office/drawing/2014/main" id="{42CB932E-52E4-E242-96E1-F77A36ECFD0C}"/>
                </a:ext>
              </a:extLst>
            </p:cNvPr>
            <p:cNvCxnSpPr>
              <a:cxnSpLocks/>
            </p:cNvCxnSpPr>
            <p:nvPr userDrawn="1"/>
          </p:nvCxnSpPr>
          <p:spPr>
            <a:xfrm flipH="1">
              <a:off x="469901" y="3411960"/>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4EA6428-9131-E847-B080-DB490FF89B6B}"/>
                </a:ext>
              </a:extLst>
            </p:cNvPr>
            <p:cNvCxnSpPr>
              <a:cxnSpLocks/>
            </p:cNvCxnSpPr>
            <p:nvPr userDrawn="1"/>
          </p:nvCxnSpPr>
          <p:spPr>
            <a:xfrm flipH="1">
              <a:off x="469901" y="4074112"/>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00D05B01-338E-2C4E-B4EA-413343C10A58}"/>
              </a:ext>
            </a:extLst>
          </p:cNvPr>
          <p:cNvGrpSpPr/>
          <p:nvPr userDrawn="1"/>
        </p:nvGrpSpPr>
        <p:grpSpPr>
          <a:xfrm>
            <a:off x="7721600" y="5772746"/>
            <a:ext cx="2407604" cy="425379"/>
            <a:chOff x="469901" y="3411960"/>
            <a:chExt cx="2527300" cy="662152"/>
          </a:xfrm>
        </p:grpSpPr>
        <p:cxnSp>
          <p:nvCxnSpPr>
            <p:cNvPr id="112" name="Straight Connector 111">
              <a:extLst>
                <a:ext uri="{FF2B5EF4-FFF2-40B4-BE49-F238E27FC236}">
                  <a16:creationId xmlns:a16="http://schemas.microsoft.com/office/drawing/2014/main" id="{1A2E3E13-0003-D44E-BA4B-5C80B863A13D}"/>
                </a:ext>
              </a:extLst>
            </p:cNvPr>
            <p:cNvCxnSpPr>
              <a:cxnSpLocks/>
            </p:cNvCxnSpPr>
            <p:nvPr userDrawn="1"/>
          </p:nvCxnSpPr>
          <p:spPr>
            <a:xfrm flipH="1">
              <a:off x="469901" y="3411960"/>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038869A-C8C6-DA46-8432-C670FF8ACE1E}"/>
                </a:ext>
              </a:extLst>
            </p:cNvPr>
            <p:cNvCxnSpPr>
              <a:cxnSpLocks/>
            </p:cNvCxnSpPr>
            <p:nvPr userDrawn="1"/>
          </p:nvCxnSpPr>
          <p:spPr>
            <a:xfrm flipH="1">
              <a:off x="469901" y="4074112"/>
              <a:ext cx="25273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81A419C4-4106-2240-9C07-416ECF0B5B89}"/>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1068778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hank You w/contact inf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1E0D09-0D50-8649-8066-ECBE9A65C8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8136" y="-1"/>
            <a:ext cx="11096369" cy="6858001"/>
          </a:xfrm>
          <a:prstGeom prst="rect">
            <a:avLst/>
          </a:prstGeom>
        </p:spPr>
      </p:pic>
      <p:sp>
        <p:nvSpPr>
          <p:cNvPr id="2" name="Trapezoid 1">
            <a:extLst>
              <a:ext uri="{FF2B5EF4-FFF2-40B4-BE49-F238E27FC236}">
                <a16:creationId xmlns:a16="http://schemas.microsoft.com/office/drawing/2014/main" id="{8E425A00-681E-BB45-8A5F-EDFA34D55A96}"/>
              </a:ext>
            </a:extLst>
          </p:cNvPr>
          <p:cNvSpPr/>
          <p:nvPr userDrawn="1"/>
        </p:nvSpPr>
        <p:spPr>
          <a:xfrm>
            <a:off x="-1" y="-9527"/>
            <a:ext cx="8103415" cy="6867835"/>
          </a:xfrm>
          <a:custGeom>
            <a:avLst/>
            <a:gdLst>
              <a:gd name="connsiteX0" fmla="*/ 0 w 8189140"/>
              <a:gd name="connsiteY0" fmla="*/ 6867526 h 6867526"/>
              <a:gd name="connsiteX1" fmla="*/ 0 w 8189140"/>
              <a:gd name="connsiteY1" fmla="*/ 0 h 6867526"/>
              <a:gd name="connsiteX2" fmla="*/ 8189140 w 8189140"/>
              <a:gd name="connsiteY2" fmla="*/ 0 h 6867526"/>
              <a:gd name="connsiteX3" fmla="*/ 8189140 w 8189140"/>
              <a:gd name="connsiteY3" fmla="*/ 6867526 h 6867526"/>
              <a:gd name="connsiteX4" fmla="*/ 0 w 8189140"/>
              <a:gd name="connsiteY4" fmla="*/ 6867526 h 6867526"/>
              <a:gd name="connsiteX0" fmla="*/ 0 w 8189140"/>
              <a:gd name="connsiteY0" fmla="*/ 6867526 h 6867526"/>
              <a:gd name="connsiteX1" fmla="*/ 0 w 8189140"/>
              <a:gd name="connsiteY1" fmla="*/ 0 h 6867526"/>
              <a:gd name="connsiteX2" fmla="*/ 8189140 w 8189140"/>
              <a:gd name="connsiteY2" fmla="*/ 0 h 6867526"/>
              <a:gd name="connsiteX3" fmla="*/ 2322414 w 8189140"/>
              <a:gd name="connsiteY3" fmla="*/ 6859434 h 6867526"/>
              <a:gd name="connsiteX4" fmla="*/ 0 w 8189140"/>
              <a:gd name="connsiteY4" fmla="*/ 6867526 h 6867526"/>
              <a:gd name="connsiteX0" fmla="*/ 0 w 8189140"/>
              <a:gd name="connsiteY0" fmla="*/ 6867526 h 6867526"/>
              <a:gd name="connsiteX1" fmla="*/ 0 w 8189140"/>
              <a:gd name="connsiteY1" fmla="*/ 0 h 6867526"/>
              <a:gd name="connsiteX2" fmla="*/ 8189140 w 8189140"/>
              <a:gd name="connsiteY2" fmla="*/ 0 h 6867526"/>
              <a:gd name="connsiteX3" fmla="*/ 1812616 w 8189140"/>
              <a:gd name="connsiteY3" fmla="*/ 6827066 h 6867526"/>
              <a:gd name="connsiteX4" fmla="*/ 0 w 8189140"/>
              <a:gd name="connsiteY4" fmla="*/ 6867526 h 6867526"/>
              <a:gd name="connsiteX0" fmla="*/ 0 w 8189140"/>
              <a:gd name="connsiteY0" fmla="*/ 6867526 h 6883710"/>
              <a:gd name="connsiteX1" fmla="*/ 0 w 8189140"/>
              <a:gd name="connsiteY1" fmla="*/ 0 h 6883710"/>
              <a:gd name="connsiteX2" fmla="*/ 8189140 w 8189140"/>
              <a:gd name="connsiteY2" fmla="*/ 0 h 6883710"/>
              <a:gd name="connsiteX3" fmla="*/ 1286634 w 8189140"/>
              <a:gd name="connsiteY3" fmla="*/ 6883710 h 6883710"/>
              <a:gd name="connsiteX4" fmla="*/ 0 w 8189140"/>
              <a:gd name="connsiteY4" fmla="*/ 6867526 h 6883710"/>
              <a:gd name="connsiteX0" fmla="*/ 0 w 8189140"/>
              <a:gd name="connsiteY0" fmla="*/ 6867526 h 6871010"/>
              <a:gd name="connsiteX1" fmla="*/ 0 w 8189140"/>
              <a:gd name="connsiteY1" fmla="*/ 0 h 6871010"/>
              <a:gd name="connsiteX2" fmla="*/ 8189140 w 8189140"/>
              <a:gd name="connsiteY2" fmla="*/ 0 h 6871010"/>
              <a:gd name="connsiteX3" fmla="*/ 1289809 w 8189140"/>
              <a:gd name="connsiteY3" fmla="*/ 6871010 h 6871010"/>
              <a:gd name="connsiteX4" fmla="*/ 0 w 8189140"/>
              <a:gd name="connsiteY4" fmla="*/ 6867526 h 6871010"/>
              <a:gd name="connsiteX0" fmla="*/ 0 w 8189140"/>
              <a:gd name="connsiteY0" fmla="*/ 6867526 h 6867835"/>
              <a:gd name="connsiteX1" fmla="*/ 0 w 8189140"/>
              <a:gd name="connsiteY1" fmla="*/ 0 h 6867835"/>
              <a:gd name="connsiteX2" fmla="*/ 8189140 w 8189140"/>
              <a:gd name="connsiteY2" fmla="*/ 0 h 6867835"/>
              <a:gd name="connsiteX3" fmla="*/ 1200909 w 8189140"/>
              <a:gd name="connsiteY3" fmla="*/ 6867835 h 6867835"/>
              <a:gd name="connsiteX4" fmla="*/ 0 w 8189140"/>
              <a:gd name="connsiteY4" fmla="*/ 6867526 h 6867835"/>
              <a:gd name="connsiteX0" fmla="*/ 0 w 8189140"/>
              <a:gd name="connsiteY0" fmla="*/ 6867526 h 6867526"/>
              <a:gd name="connsiteX1" fmla="*/ 0 w 8189140"/>
              <a:gd name="connsiteY1" fmla="*/ 0 h 6867526"/>
              <a:gd name="connsiteX2" fmla="*/ 8189140 w 8189140"/>
              <a:gd name="connsiteY2" fmla="*/ 0 h 6867526"/>
              <a:gd name="connsiteX3" fmla="*/ 1277109 w 8189140"/>
              <a:gd name="connsiteY3" fmla="*/ 6864660 h 6867526"/>
              <a:gd name="connsiteX4" fmla="*/ 0 w 8189140"/>
              <a:gd name="connsiteY4" fmla="*/ 6867526 h 6867526"/>
              <a:gd name="connsiteX0" fmla="*/ 0 w 8189140"/>
              <a:gd name="connsiteY0" fmla="*/ 6867526 h 6871010"/>
              <a:gd name="connsiteX1" fmla="*/ 0 w 8189140"/>
              <a:gd name="connsiteY1" fmla="*/ 0 h 6871010"/>
              <a:gd name="connsiteX2" fmla="*/ 8189140 w 8189140"/>
              <a:gd name="connsiteY2" fmla="*/ 0 h 6871010"/>
              <a:gd name="connsiteX3" fmla="*/ 1267584 w 8189140"/>
              <a:gd name="connsiteY3" fmla="*/ 6871010 h 6871010"/>
              <a:gd name="connsiteX4" fmla="*/ 0 w 8189140"/>
              <a:gd name="connsiteY4" fmla="*/ 6867526 h 6871010"/>
              <a:gd name="connsiteX0" fmla="*/ 0 w 8189140"/>
              <a:gd name="connsiteY0" fmla="*/ 6867526 h 6867526"/>
              <a:gd name="connsiteX1" fmla="*/ 0 w 8189140"/>
              <a:gd name="connsiteY1" fmla="*/ 0 h 6867526"/>
              <a:gd name="connsiteX2" fmla="*/ 8189140 w 8189140"/>
              <a:gd name="connsiteY2" fmla="*/ 0 h 6867526"/>
              <a:gd name="connsiteX3" fmla="*/ 1280284 w 8189140"/>
              <a:gd name="connsiteY3" fmla="*/ 6861485 h 6867526"/>
              <a:gd name="connsiteX4" fmla="*/ 0 w 8189140"/>
              <a:gd name="connsiteY4" fmla="*/ 6867526 h 6867526"/>
              <a:gd name="connsiteX0" fmla="*/ 0 w 8189140"/>
              <a:gd name="connsiteY0" fmla="*/ 6867526 h 6867526"/>
              <a:gd name="connsiteX1" fmla="*/ 0 w 8189140"/>
              <a:gd name="connsiteY1" fmla="*/ 0 h 6867526"/>
              <a:gd name="connsiteX2" fmla="*/ 8189140 w 8189140"/>
              <a:gd name="connsiteY2" fmla="*/ 0 h 6867526"/>
              <a:gd name="connsiteX3" fmla="*/ 1277109 w 8189140"/>
              <a:gd name="connsiteY3" fmla="*/ 6864660 h 6867526"/>
              <a:gd name="connsiteX4" fmla="*/ 0 w 8189140"/>
              <a:gd name="connsiteY4" fmla="*/ 6867526 h 6867526"/>
              <a:gd name="connsiteX0" fmla="*/ 0 w 8189140"/>
              <a:gd name="connsiteY0" fmla="*/ 6867526 h 6867835"/>
              <a:gd name="connsiteX1" fmla="*/ 0 w 8189140"/>
              <a:gd name="connsiteY1" fmla="*/ 0 h 6867835"/>
              <a:gd name="connsiteX2" fmla="*/ 8189140 w 8189140"/>
              <a:gd name="connsiteY2" fmla="*/ 0 h 6867835"/>
              <a:gd name="connsiteX3" fmla="*/ 1273934 w 8189140"/>
              <a:gd name="connsiteY3" fmla="*/ 6867835 h 6867835"/>
              <a:gd name="connsiteX4" fmla="*/ 0 w 8189140"/>
              <a:gd name="connsiteY4" fmla="*/ 6867526 h 6867835"/>
              <a:gd name="connsiteX0" fmla="*/ 0 w 6779440"/>
              <a:gd name="connsiteY0" fmla="*/ 6867526 h 6867835"/>
              <a:gd name="connsiteX1" fmla="*/ 0 w 6779440"/>
              <a:gd name="connsiteY1" fmla="*/ 0 h 6867835"/>
              <a:gd name="connsiteX2" fmla="*/ 6779440 w 6779440"/>
              <a:gd name="connsiteY2" fmla="*/ 117475 h 6867835"/>
              <a:gd name="connsiteX3" fmla="*/ 1273934 w 6779440"/>
              <a:gd name="connsiteY3" fmla="*/ 6867835 h 6867835"/>
              <a:gd name="connsiteX4" fmla="*/ 0 w 6779440"/>
              <a:gd name="connsiteY4" fmla="*/ 6867526 h 6867835"/>
              <a:gd name="connsiteX0" fmla="*/ 0 w 8128815"/>
              <a:gd name="connsiteY0" fmla="*/ 6867526 h 6867835"/>
              <a:gd name="connsiteX1" fmla="*/ 0 w 8128815"/>
              <a:gd name="connsiteY1" fmla="*/ 0 h 6867835"/>
              <a:gd name="connsiteX2" fmla="*/ 8128815 w 8128815"/>
              <a:gd name="connsiteY2" fmla="*/ 9525 h 6867835"/>
              <a:gd name="connsiteX3" fmla="*/ 1273934 w 8128815"/>
              <a:gd name="connsiteY3" fmla="*/ 6867835 h 6867835"/>
              <a:gd name="connsiteX4" fmla="*/ 0 w 8128815"/>
              <a:gd name="connsiteY4" fmla="*/ 6867526 h 6867835"/>
              <a:gd name="connsiteX0" fmla="*/ 0 w 8171544"/>
              <a:gd name="connsiteY0" fmla="*/ 6867526 h 6867835"/>
              <a:gd name="connsiteX1" fmla="*/ 0 w 8171544"/>
              <a:gd name="connsiteY1" fmla="*/ 0 h 6867835"/>
              <a:gd name="connsiteX2" fmla="*/ 8171544 w 8171544"/>
              <a:gd name="connsiteY2" fmla="*/ 980 h 6867835"/>
              <a:gd name="connsiteX3" fmla="*/ 1273934 w 8171544"/>
              <a:gd name="connsiteY3" fmla="*/ 6867835 h 6867835"/>
              <a:gd name="connsiteX4" fmla="*/ 0 w 8171544"/>
              <a:gd name="connsiteY4" fmla="*/ 6867526 h 6867835"/>
              <a:gd name="connsiteX0" fmla="*/ 0 w 8128815"/>
              <a:gd name="connsiteY0" fmla="*/ 6867526 h 6867835"/>
              <a:gd name="connsiteX1" fmla="*/ 0 w 8128815"/>
              <a:gd name="connsiteY1" fmla="*/ 0 h 6867835"/>
              <a:gd name="connsiteX2" fmla="*/ 8128815 w 8128815"/>
              <a:gd name="connsiteY2" fmla="*/ 9526 h 6867835"/>
              <a:gd name="connsiteX3" fmla="*/ 1273934 w 8128815"/>
              <a:gd name="connsiteY3" fmla="*/ 6867835 h 6867835"/>
              <a:gd name="connsiteX4" fmla="*/ 0 w 8128815"/>
              <a:gd name="connsiteY4" fmla="*/ 6867526 h 6867835"/>
              <a:gd name="connsiteX0" fmla="*/ 0 w 8128815"/>
              <a:gd name="connsiteY0" fmla="*/ 6867526 h 6867835"/>
              <a:gd name="connsiteX1" fmla="*/ 0 w 8128815"/>
              <a:gd name="connsiteY1" fmla="*/ 0 h 6867835"/>
              <a:gd name="connsiteX2" fmla="*/ 8128815 w 8128815"/>
              <a:gd name="connsiteY2" fmla="*/ 1 h 6867835"/>
              <a:gd name="connsiteX3" fmla="*/ 1273934 w 8128815"/>
              <a:gd name="connsiteY3" fmla="*/ 6867835 h 6867835"/>
              <a:gd name="connsiteX4" fmla="*/ 0 w 8128815"/>
              <a:gd name="connsiteY4" fmla="*/ 6867526 h 6867835"/>
              <a:gd name="connsiteX0" fmla="*/ 0 w 8106590"/>
              <a:gd name="connsiteY0" fmla="*/ 6867526 h 6867835"/>
              <a:gd name="connsiteX1" fmla="*/ 0 w 8106590"/>
              <a:gd name="connsiteY1" fmla="*/ 0 h 6867835"/>
              <a:gd name="connsiteX2" fmla="*/ 8106590 w 8106590"/>
              <a:gd name="connsiteY2" fmla="*/ 3176 h 6867835"/>
              <a:gd name="connsiteX3" fmla="*/ 1273934 w 8106590"/>
              <a:gd name="connsiteY3" fmla="*/ 6867835 h 6867835"/>
              <a:gd name="connsiteX4" fmla="*/ 0 w 8106590"/>
              <a:gd name="connsiteY4" fmla="*/ 6867526 h 6867835"/>
              <a:gd name="connsiteX0" fmla="*/ 0 w 8112940"/>
              <a:gd name="connsiteY0" fmla="*/ 6870700 h 6871009"/>
              <a:gd name="connsiteX1" fmla="*/ 0 w 8112940"/>
              <a:gd name="connsiteY1" fmla="*/ 3174 h 6871009"/>
              <a:gd name="connsiteX2" fmla="*/ 8112940 w 8112940"/>
              <a:gd name="connsiteY2" fmla="*/ 0 h 6871009"/>
              <a:gd name="connsiteX3" fmla="*/ 1273934 w 8112940"/>
              <a:gd name="connsiteY3" fmla="*/ 6871009 h 6871009"/>
              <a:gd name="connsiteX4" fmla="*/ 0 w 8112940"/>
              <a:gd name="connsiteY4" fmla="*/ 6870700 h 6871009"/>
              <a:gd name="connsiteX0" fmla="*/ 0 w 8103415"/>
              <a:gd name="connsiteY0" fmla="*/ 6867526 h 6867835"/>
              <a:gd name="connsiteX1" fmla="*/ 0 w 8103415"/>
              <a:gd name="connsiteY1" fmla="*/ 0 h 6867835"/>
              <a:gd name="connsiteX2" fmla="*/ 8103415 w 8103415"/>
              <a:gd name="connsiteY2" fmla="*/ 1 h 6867835"/>
              <a:gd name="connsiteX3" fmla="*/ 1273934 w 8103415"/>
              <a:gd name="connsiteY3" fmla="*/ 6867835 h 6867835"/>
              <a:gd name="connsiteX4" fmla="*/ 0 w 8103415"/>
              <a:gd name="connsiteY4" fmla="*/ 6867526 h 686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3415" h="6867835">
                <a:moveTo>
                  <a:pt x="0" y="6867526"/>
                </a:moveTo>
                <a:lnTo>
                  <a:pt x="0" y="0"/>
                </a:lnTo>
                <a:lnTo>
                  <a:pt x="8103415" y="1"/>
                </a:lnTo>
                <a:lnTo>
                  <a:pt x="1273934" y="6867835"/>
                </a:lnTo>
                <a:lnTo>
                  <a:pt x="0" y="68675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7">
            <a:extLst>
              <a:ext uri="{FF2B5EF4-FFF2-40B4-BE49-F238E27FC236}">
                <a16:creationId xmlns:a16="http://schemas.microsoft.com/office/drawing/2014/main" id="{0164F456-5DE0-6F49-BD1D-22155B7D6BA7}"/>
              </a:ext>
            </a:extLst>
          </p:cNvPr>
          <p:cNvSpPr/>
          <p:nvPr/>
        </p:nvSpPr>
        <p:spPr>
          <a:xfrm>
            <a:off x="4667250" y="-9526"/>
            <a:ext cx="3171825" cy="1647825"/>
          </a:xfrm>
          <a:custGeom>
            <a:avLst/>
            <a:gdLst>
              <a:gd name="connsiteX0" fmla="*/ 3171825 w 3171825"/>
              <a:gd name="connsiteY0" fmla="*/ 0 h 1647825"/>
              <a:gd name="connsiteX1" fmla="*/ 1647825 w 3171825"/>
              <a:gd name="connsiteY1" fmla="*/ 0 h 1647825"/>
              <a:gd name="connsiteX2" fmla="*/ 0 w 3171825"/>
              <a:gd name="connsiteY2" fmla="*/ 1647825 h 1647825"/>
              <a:gd name="connsiteX3" fmla="*/ 1552575 w 3171825"/>
              <a:gd name="connsiteY3" fmla="*/ 1647825 h 1647825"/>
              <a:gd name="connsiteX4" fmla="*/ 3171825 w 3171825"/>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825" h="1647825">
                <a:moveTo>
                  <a:pt x="3171825" y="0"/>
                </a:moveTo>
                <a:lnTo>
                  <a:pt x="1647825" y="0"/>
                </a:lnTo>
                <a:lnTo>
                  <a:pt x="0" y="1647825"/>
                </a:lnTo>
                <a:lnTo>
                  <a:pt x="1552575" y="1647825"/>
                </a:lnTo>
                <a:lnTo>
                  <a:pt x="317182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18">
            <a:extLst>
              <a:ext uri="{FF2B5EF4-FFF2-40B4-BE49-F238E27FC236}">
                <a16:creationId xmlns:a16="http://schemas.microsoft.com/office/drawing/2014/main" id="{A1DF1ECD-BB55-3346-92FF-B9EC4279FC46}"/>
              </a:ext>
            </a:extLst>
          </p:cNvPr>
          <p:cNvSpPr/>
          <p:nvPr userDrawn="1"/>
        </p:nvSpPr>
        <p:spPr>
          <a:xfrm>
            <a:off x="8010525" y="2667000"/>
            <a:ext cx="4181475" cy="4191000"/>
          </a:xfrm>
          <a:custGeom>
            <a:avLst/>
            <a:gdLst>
              <a:gd name="connsiteX0" fmla="*/ 4181475 w 4181475"/>
              <a:gd name="connsiteY0" fmla="*/ 0 h 4191000"/>
              <a:gd name="connsiteX1" fmla="*/ 4181475 w 4181475"/>
              <a:gd name="connsiteY1" fmla="*/ 4191000 h 4191000"/>
              <a:gd name="connsiteX2" fmla="*/ 0 w 4181475"/>
              <a:gd name="connsiteY2" fmla="*/ 4191000 h 4191000"/>
              <a:gd name="connsiteX3" fmla="*/ 4181475 w 4181475"/>
              <a:gd name="connsiteY3" fmla="*/ 0 h 4191000"/>
            </a:gdLst>
            <a:ahLst/>
            <a:cxnLst>
              <a:cxn ang="0">
                <a:pos x="connsiteX0" y="connsiteY0"/>
              </a:cxn>
              <a:cxn ang="0">
                <a:pos x="connsiteX1" y="connsiteY1"/>
              </a:cxn>
              <a:cxn ang="0">
                <a:pos x="connsiteX2" y="connsiteY2"/>
              </a:cxn>
              <a:cxn ang="0">
                <a:pos x="connsiteX3" y="connsiteY3"/>
              </a:cxn>
            </a:cxnLst>
            <a:rect l="l" t="t" r="r" b="b"/>
            <a:pathLst>
              <a:path w="4181475" h="4191000">
                <a:moveTo>
                  <a:pt x="4181475" y="0"/>
                </a:moveTo>
                <a:lnTo>
                  <a:pt x="4181475" y="4191000"/>
                </a:lnTo>
                <a:lnTo>
                  <a:pt x="0" y="4191000"/>
                </a:lnTo>
                <a:lnTo>
                  <a:pt x="4181475" y="0"/>
                </a:lnTo>
                <a:close/>
              </a:path>
            </a:pathLst>
          </a:cu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FFBB5D0-3CC5-464E-AEE7-7A45F0B3E7F4}"/>
              </a:ext>
            </a:extLst>
          </p:cNvPr>
          <p:cNvSpPr txBox="1"/>
          <p:nvPr userDrawn="1"/>
        </p:nvSpPr>
        <p:spPr>
          <a:xfrm>
            <a:off x="448758" y="2981738"/>
            <a:ext cx="4490909" cy="707886"/>
          </a:xfrm>
          <a:prstGeom prst="rect">
            <a:avLst/>
          </a:prstGeom>
          <a:noFill/>
        </p:spPr>
        <p:txBody>
          <a:bodyPr wrap="square" rtlCol="0">
            <a:spAutoFit/>
          </a:bodyPr>
          <a:lstStyle/>
          <a:p>
            <a:r>
              <a:rPr lang="en-US" sz="4000" b="1" dirty="0"/>
              <a:t>THANK YOU!</a:t>
            </a:r>
          </a:p>
        </p:txBody>
      </p:sp>
      <p:grpSp>
        <p:nvGrpSpPr>
          <p:cNvPr id="9" name="Group 8">
            <a:extLst>
              <a:ext uri="{FF2B5EF4-FFF2-40B4-BE49-F238E27FC236}">
                <a16:creationId xmlns:a16="http://schemas.microsoft.com/office/drawing/2014/main" id="{880D25B0-4EA8-CA42-BAAD-92213C6728E1}"/>
              </a:ext>
            </a:extLst>
          </p:cNvPr>
          <p:cNvGrpSpPr/>
          <p:nvPr userDrawn="1"/>
        </p:nvGrpSpPr>
        <p:grpSpPr>
          <a:xfrm rot="5400000">
            <a:off x="1580745" y="2706440"/>
            <a:ext cx="69745" cy="2159914"/>
            <a:chOff x="6896746" y="1301858"/>
            <a:chExt cx="69743" cy="658678"/>
          </a:xfrm>
        </p:grpSpPr>
        <p:cxnSp>
          <p:nvCxnSpPr>
            <p:cNvPr id="10" name="Straight Connector 9">
              <a:extLst>
                <a:ext uri="{FF2B5EF4-FFF2-40B4-BE49-F238E27FC236}">
                  <a16:creationId xmlns:a16="http://schemas.microsoft.com/office/drawing/2014/main" id="{17D720C9-488D-D34C-9CD5-359922C2D682}"/>
                </a:ext>
              </a:extLst>
            </p:cNvPr>
            <p:cNvCxnSpPr/>
            <p:nvPr/>
          </p:nvCxnSpPr>
          <p:spPr>
            <a:xfrm>
              <a:off x="6896746" y="1301858"/>
              <a:ext cx="0" cy="65867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014061-C64A-8842-ACD8-5FB86B6CC8BA}"/>
                </a:ext>
              </a:extLst>
            </p:cNvPr>
            <p:cNvCxnSpPr/>
            <p:nvPr/>
          </p:nvCxnSpPr>
          <p:spPr>
            <a:xfrm>
              <a:off x="6966489" y="1301858"/>
              <a:ext cx="0" cy="65867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 name="Text Placeholder 5">
            <a:extLst>
              <a:ext uri="{FF2B5EF4-FFF2-40B4-BE49-F238E27FC236}">
                <a16:creationId xmlns:a16="http://schemas.microsoft.com/office/drawing/2014/main" id="{605EB610-D492-EB47-8807-FD6DB9363EB2}"/>
              </a:ext>
            </a:extLst>
          </p:cNvPr>
          <p:cNvSpPr>
            <a:spLocks noGrp="1"/>
          </p:cNvSpPr>
          <p:nvPr>
            <p:ph type="body" sz="quarter" idx="10" hasCustomPrompt="1"/>
          </p:nvPr>
        </p:nvSpPr>
        <p:spPr>
          <a:xfrm>
            <a:off x="514668" y="3963035"/>
            <a:ext cx="2523172" cy="649288"/>
          </a:xfrm>
        </p:spPr>
        <p:txBody>
          <a:bodyPr>
            <a:normAutofit/>
          </a:bodyPr>
          <a:lstStyle>
            <a:lvl1pPr marL="0" indent="0">
              <a:spcBef>
                <a:spcPts val="0"/>
              </a:spcBef>
              <a:buNone/>
              <a:defRPr sz="1200"/>
            </a:lvl1pPr>
          </a:lstStyle>
          <a:p>
            <a:pPr lvl="0"/>
            <a:r>
              <a:rPr lang="en-US" dirty="0"/>
              <a:t>Your Name</a:t>
            </a:r>
            <a:br>
              <a:rPr lang="en-US" dirty="0"/>
            </a:br>
            <a:r>
              <a:rPr lang="en-US" dirty="0"/>
              <a:t>XXX-XXX-XXXX</a:t>
            </a:r>
            <a:br>
              <a:rPr lang="en-US" dirty="0"/>
            </a:br>
            <a:r>
              <a:rPr lang="en-US" dirty="0" err="1"/>
              <a:t>XXX@sunbeltrentals.com</a:t>
            </a:r>
            <a:endParaRPr lang="en-US" dirty="0"/>
          </a:p>
        </p:txBody>
      </p:sp>
    </p:spTree>
    <p:extLst>
      <p:ext uri="{BB962C8B-B14F-4D97-AF65-F5344CB8AC3E}">
        <p14:creationId xmlns:p14="http://schemas.microsoft.com/office/powerpoint/2010/main" val="3779992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1E0D09-0D50-8649-8066-ECBE9A65C8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8136" y="-1"/>
            <a:ext cx="11096369" cy="6858001"/>
          </a:xfrm>
          <a:prstGeom prst="rect">
            <a:avLst/>
          </a:prstGeom>
        </p:spPr>
      </p:pic>
      <p:sp>
        <p:nvSpPr>
          <p:cNvPr id="2" name="Trapezoid 1">
            <a:extLst>
              <a:ext uri="{FF2B5EF4-FFF2-40B4-BE49-F238E27FC236}">
                <a16:creationId xmlns:a16="http://schemas.microsoft.com/office/drawing/2014/main" id="{8E425A00-681E-BB45-8A5F-EDFA34D55A96}"/>
              </a:ext>
            </a:extLst>
          </p:cNvPr>
          <p:cNvSpPr/>
          <p:nvPr userDrawn="1"/>
        </p:nvSpPr>
        <p:spPr>
          <a:xfrm>
            <a:off x="-1" y="-9527"/>
            <a:ext cx="8103415" cy="6867835"/>
          </a:xfrm>
          <a:custGeom>
            <a:avLst/>
            <a:gdLst>
              <a:gd name="connsiteX0" fmla="*/ 0 w 8189140"/>
              <a:gd name="connsiteY0" fmla="*/ 6867526 h 6867526"/>
              <a:gd name="connsiteX1" fmla="*/ 0 w 8189140"/>
              <a:gd name="connsiteY1" fmla="*/ 0 h 6867526"/>
              <a:gd name="connsiteX2" fmla="*/ 8189140 w 8189140"/>
              <a:gd name="connsiteY2" fmla="*/ 0 h 6867526"/>
              <a:gd name="connsiteX3" fmla="*/ 8189140 w 8189140"/>
              <a:gd name="connsiteY3" fmla="*/ 6867526 h 6867526"/>
              <a:gd name="connsiteX4" fmla="*/ 0 w 8189140"/>
              <a:gd name="connsiteY4" fmla="*/ 6867526 h 6867526"/>
              <a:gd name="connsiteX0" fmla="*/ 0 w 8189140"/>
              <a:gd name="connsiteY0" fmla="*/ 6867526 h 6867526"/>
              <a:gd name="connsiteX1" fmla="*/ 0 w 8189140"/>
              <a:gd name="connsiteY1" fmla="*/ 0 h 6867526"/>
              <a:gd name="connsiteX2" fmla="*/ 8189140 w 8189140"/>
              <a:gd name="connsiteY2" fmla="*/ 0 h 6867526"/>
              <a:gd name="connsiteX3" fmla="*/ 2322414 w 8189140"/>
              <a:gd name="connsiteY3" fmla="*/ 6859434 h 6867526"/>
              <a:gd name="connsiteX4" fmla="*/ 0 w 8189140"/>
              <a:gd name="connsiteY4" fmla="*/ 6867526 h 6867526"/>
              <a:gd name="connsiteX0" fmla="*/ 0 w 8189140"/>
              <a:gd name="connsiteY0" fmla="*/ 6867526 h 6867526"/>
              <a:gd name="connsiteX1" fmla="*/ 0 w 8189140"/>
              <a:gd name="connsiteY1" fmla="*/ 0 h 6867526"/>
              <a:gd name="connsiteX2" fmla="*/ 8189140 w 8189140"/>
              <a:gd name="connsiteY2" fmla="*/ 0 h 6867526"/>
              <a:gd name="connsiteX3" fmla="*/ 1812616 w 8189140"/>
              <a:gd name="connsiteY3" fmla="*/ 6827066 h 6867526"/>
              <a:gd name="connsiteX4" fmla="*/ 0 w 8189140"/>
              <a:gd name="connsiteY4" fmla="*/ 6867526 h 6867526"/>
              <a:gd name="connsiteX0" fmla="*/ 0 w 8189140"/>
              <a:gd name="connsiteY0" fmla="*/ 6867526 h 6883710"/>
              <a:gd name="connsiteX1" fmla="*/ 0 w 8189140"/>
              <a:gd name="connsiteY1" fmla="*/ 0 h 6883710"/>
              <a:gd name="connsiteX2" fmla="*/ 8189140 w 8189140"/>
              <a:gd name="connsiteY2" fmla="*/ 0 h 6883710"/>
              <a:gd name="connsiteX3" fmla="*/ 1286634 w 8189140"/>
              <a:gd name="connsiteY3" fmla="*/ 6883710 h 6883710"/>
              <a:gd name="connsiteX4" fmla="*/ 0 w 8189140"/>
              <a:gd name="connsiteY4" fmla="*/ 6867526 h 6883710"/>
              <a:gd name="connsiteX0" fmla="*/ 0 w 8189140"/>
              <a:gd name="connsiteY0" fmla="*/ 6867526 h 6871010"/>
              <a:gd name="connsiteX1" fmla="*/ 0 w 8189140"/>
              <a:gd name="connsiteY1" fmla="*/ 0 h 6871010"/>
              <a:gd name="connsiteX2" fmla="*/ 8189140 w 8189140"/>
              <a:gd name="connsiteY2" fmla="*/ 0 h 6871010"/>
              <a:gd name="connsiteX3" fmla="*/ 1289809 w 8189140"/>
              <a:gd name="connsiteY3" fmla="*/ 6871010 h 6871010"/>
              <a:gd name="connsiteX4" fmla="*/ 0 w 8189140"/>
              <a:gd name="connsiteY4" fmla="*/ 6867526 h 6871010"/>
              <a:gd name="connsiteX0" fmla="*/ 0 w 8189140"/>
              <a:gd name="connsiteY0" fmla="*/ 6867526 h 6867835"/>
              <a:gd name="connsiteX1" fmla="*/ 0 w 8189140"/>
              <a:gd name="connsiteY1" fmla="*/ 0 h 6867835"/>
              <a:gd name="connsiteX2" fmla="*/ 8189140 w 8189140"/>
              <a:gd name="connsiteY2" fmla="*/ 0 h 6867835"/>
              <a:gd name="connsiteX3" fmla="*/ 1200909 w 8189140"/>
              <a:gd name="connsiteY3" fmla="*/ 6867835 h 6867835"/>
              <a:gd name="connsiteX4" fmla="*/ 0 w 8189140"/>
              <a:gd name="connsiteY4" fmla="*/ 6867526 h 6867835"/>
              <a:gd name="connsiteX0" fmla="*/ 0 w 8189140"/>
              <a:gd name="connsiteY0" fmla="*/ 6867526 h 6867526"/>
              <a:gd name="connsiteX1" fmla="*/ 0 w 8189140"/>
              <a:gd name="connsiteY1" fmla="*/ 0 h 6867526"/>
              <a:gd name="connsiteX2" fmla="*/ 8189140 w 8189140"/>
              <a:gd name="connsiteY2" fmla="*/ 0 h 6867526"/>
              <a:gd name="connsiteX3" fmla="*/ 1277109 w 8189140"/>
              <a:gd name="connsiteY3" fmla="*/ 6864660 h 6867526"/>
              <a:gd name="connsiteX4" fmla="*/ 0 w 8189140"/>
              <a:gd name="connsiteY4" fmla="*/ 6867526 h 6867526"/>
              <a:gd name="connsiteX0" fmla="*/ 0 w 8189140"/>
              <a:gd name="connsiteY0" fmla="*/ 6867526 h 6871010"/>
              <a:gd name="connsiteX1" fmla="*/ 0 w 8189140"/>
              <a:gd name="connsiteY1" fmla="*/ 0 h 6871010"/>
              <a:gd name="connsiteX2" fmla="*/ 8189140 w 8189140"/>
              <a:gd name="connsiteY2" fmla="*/ 0 h 6871010"/>
              <a:gd name="connsiteX3" fmla="*/ 1267584 w 8189140"/>
              <a:gd name="connsiteY3" fmla="*/ 6871010 h 6871010"/>
              <a:gd name="connsiteX4" fmla="*/ 0 w 8189140"/>
              <a:gd name="connsiteY4" fmla="*/ 6867526 h 6871010"/>
              <a:gd name="connsiteX0" fmla="*/ 0 w 8189140"/>
              <a:gd name="connsiteY0" fmla="*/ 6867526 h 6867526"/>
              <a:gd name="connsiteX1" fmla="*/ 0 w 8189140"/>
              <a:gd name="connsiteY1" fmla="*/ 0 h 6867526"/>
              <a:gd name="connsiteX2" fmla="*/ 8189140 w 8189140"/>
              <a:gd name="connsiteY2" fmla="*/ 0 h 6867526"/>
              <a:gd name="connsiteX3" fmla="*/ 1280284 w 8189140"/>
              <a:gd name="connsiteY3" fmla="*/ 6861485 h 6867526"/>
              <a:gd name="connsiteX4" fmla="*/ 0 w 8189140"/>
              <a:gd name="connsiteY4" fmla="*/ 6867526 h 6867526"/>
              <a:gd name="connsiteX0" fmla="*/ 0 w 8189140"/>
              <a:gd name="connsiteY0" fmla="*/ 6867526 h 6867526"/>
              <a:gd name="connsiteX1" fmla="*/ 0 w 8189140"/>
              <a:gd name="connsiteY1" fmla="*/ 0 h 6867526"/>
              <a:gd name="connsiteX2" fmla="*/ 8189140 w 8189140"/>
              <a:gd name="connsiteY2" fmla="*/ 0 h 6867526"/>
              <a:gd name="connsiteX3" fmla="*/ 1277109 w 8189140"/>
              <a:gd name="connsiteY3" fmla="*/ 6864660 h 6867526"/>
              <a:gd name="connsiteX4" fmla="*/ 0 w 8189140"/>
              <a:gd name="connsiteY4" fmla="*/ 6867526 h 6867526"/>
              <a:gd name="connsiteX0" fmla="*/ 0 w 8189140"/>
              <a:gd name="connsiteY0" fmla="*/ 6867526 h 6867835"/>
              <a:gd name="connsiteX1" fmla="*/ 0 w 8189140"/>
              <a:gd name="connsiteY1" fmla="*/ 0 h 6867835"/>
              <a:gd name="connsiteX2" fmla="*/ 8189140 w 8189140"/>
              <a:gd name="connsiteY2" fmla="*/ 0 h 6867835"/>
              <a:gd name="connsiteX3" fmla="*/ 1273934 w 8189140"/>
              <a:gd name="connsiteY3" fmla="*/ 6867835 h 6867835"/>
              <a:gd name="connsiteX4" fmla="*/ 0 w 8189140"/>
              <a:gd name="connsiteY4" fmla="*/ 6867526 h 6867835"/>
              <a:gd name="connsiteX0" fmla="*/ 0 w 6779440"/>
              <a:gd name="connsiteY0" fmla="*/ 6867526 h 6867835"/>
              <a:gd name="connsiteX1" fmla="*/ 0 w 6779440"/>
              <a:gd name="connsiteY1" fmla="*/ 0 h 6867835"/>
              <a:gd name="connsiteX2" fmla="*/ 6779440 w 6779440"/>
              <a:gd name="connsiteY2" fmla="*/ 117475 h 6867835"/>
              <a:gd name="connsiteX3" fmla="*/ 1273934 w 6779440"/>
              <a:gd name="connsiteY3" fmla="*/ 6867835 h 6867835"/>
              <a:gd name="connsiteX4" fmla="*/ 0 w 6779440"/>
              <a:gd name="connsiteY4" fmla="*/ 6867526 h 6867835"/>
              <a:gd name="connsiteX0" fmla="*/ 0 w 8128815"/>
              <a:gd name="connsiteY0" fmla="*/ 6867526 h 6867835"/>
              <a:gd name="connsiteX1" fmla="*/ 0 w 8128815"/>
              <a:gd name="connsiteY1" fmla="*/ 0 h 6867835"/>
              <a:gd name="connsiteX2" fmla="*/ 8128815 w 8128815"/>
              <a:gd name="connsiteY2" fmla="*/ 9525 h 6867835"/>
              <a:gd name="connsiteX3" fmla="*/ 1273934 w 8128815"/>
              <a:gd name="connsiteY3" fmla="*/ 6867835 h 6867835"/>
              <a:gd name="connsiteX4" fmla="*/ 0 w 8128815"/>
              <a:gd name="connsiteY4" fmla="*/ 6867526 h 6867835"/>
              <a:gd name="connsiteX0" fmla="*/ 0 w 8171544"/>
              <a:gd name="connsiteY0" fmla="*/ 6867526 h 6867835"/>
              <a:gd name="connsiteX1" fmla="*/ 0 w 8171544"/>
              <a:gd name="connsiteY1" fmla="*/ 0 h 6867835"/>
              <a:gd name="connsiteX2" fmla="*/ 8171544 w 8171544"/>
              <a:gd name="connsiteY2" fmla="*/ 980 h 6867835"/>
              <a:gd name="connsiteX3" fmla="*/ 1273934 w 8171544"/>
              <a:gd name="connsiteY3" fmla="*/ 6867835 h 6867835"/>
              <a:gd name="connsiteX4" fmla="*/ 0 w 8171544"/>
              <a:gd name="connsiteY4" fmla="*/ 6867526 h 6867835"/>
              <a:gd name="connsiteX0" fmla="*/ 0 w 8128815"/>
              <a:gd name="connsiteY0" fmla="*/ 6867526 h 6867835"/>
              <a:gd name="connsiteX1" fmla="*/ 0 w 8128815"/>
              <a:gd name="connsiteY1" fmla="*/ 0 h 6867835"/>
              <a:gd name="connsiteX2" fmla="*/ 8128815 w 8128815"/>
              <a:gd name="connsiteY2" fmla="*/ 9526 h 6867835"/>
              <a:gd name="connsiteX3" fmla="*/ 1273934 w 8128815"/>
              <a:gd name="connsiteY3" fmla="*/ 6867835 h 6867835"/>
              <a:gd name="connsiteX4" fmla="*/ 0 w 8128815"/>
              <a:gd name="connsiteY4" fmla="*/ 6867526 h 6867835"/>
              <a:gd name="connsiteX0" fmla="*/ 0 w 8128815"/>
              <a:gd name="connsiteY0" fmla="*/ 6867526 h 6867835"/>
              <a:gd name="connsiteX1" fmla="*/ 0 w 8128815"/>
              <a:gd name="connsiteY1" fmla="*/ 0 h 6867835"/>
              <a:gd name="connsiteX2" fmla="*/ 8128815 w 8128815"/>
              <a:gd name="connsiteY2" fmla="*/ 1 h 6867835"/>
              <a:gd name="connsiteX3" fmla="*/ 1273934 w 8128815"/>
              <a:gd name="connsiteY3" fmla="*/ 6867835 h 6867835"/>
              <a:gd name="connsiteX4" fmla="*/ 0 w 8128815"/>
              <a:gd name="connsiteY4" fmla="*/ 6867526 h 6867835"/>
              <a:gd name="connsiteX0" fmla="*/ 0 w 8106590"/>
              <a:gd name="connsiteY0" fmla="*/ 6867526 h 6867835"/>
              <a:gd name="connsiteX1" fmla="*/ 0 w 8106590"/>
              <a:gd name="connsiteY1" fmla="*/ 0 h 6867835"/>
              <a:gd name="connsiteX2" fmla="*/ 8106590 w 8106590"/>
              <a:gd name="connsiteY2" fmla="*/ 3176 h 6867835"/>
              <a:gd name="connsiteX3" fmla="*/ 1273934 w 8106590"/>
              <a:gd name="connsiteY3" fmla="*/ 6867835 h 6867835"/>
              <a:gd name="connsiteX4" fmla="*/ 0 w 8106590"/>
              <a:gd name="connsiteY4" fmla="*/ 6867526 h 6867835"/>
              <a:gd name="connsiteX0" fmla="*/ 0 w 8112940"/>
              <a:gd name="connsiteY0" fmla="*/ 6870700 h 6871009"/>
              <a:gd name="connsiteX1" fmla="*/ 0 w 8112940"/>
              <a:gd name="connsiteY1" fmla="*/ 3174 h 6871009"/>
              <a:gd name="connsiteX2" fmla="*/ 8112940 w 8112940"/>
              <a:gd name="connsiteY2" fmla="*/ 0 h 6871009"/>
              <a:gd name="connsiteX3" fmla="*/ 1273934 w 8112940"/>
              <a:gd name="connsiteY3" fmla="*/ 6871009 h 6871009"/>
              <a:gd name="connsiteX4" fmla="*/ 0 w 8112940"/>
              <a:gd name="connsiteY4" fmla="*/ 6870700 h 6871009"/>
              <a:gd name="connsiteX0" fmla="*/ 0 w 8103415"/>
              <a:gd name="connsiteY0" fmla="*/ 6867526 h 6867835"/>
              <a:gd name="connsiteX1" fmla="*/ 0 w 8103415"/>
              <a:gd name="connsiteY1" fmla="*/ 0 h 6867835"/>
              <a:gd name="connsiteX2" fmla="*/ 8103415 w 8103415"/>
              <a:gd name="connsiteY2" fmla="*/ 1 h 6867835"/>
              <a:gd name="connsiteX3" fmla="*/ 1273934 w 8103415"/>
              <a:gd name="connsiteY3" fmla="*/ 6867835 h 6867835"/>
              <a:gd name="connsiteX4" fmla="*/ 0 w 8103415"/>
              <a:gd name="connsiteY4" fmla="*/ 6867526 h 686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3415" h="6867835">
                <a:moveTo>
                  <a:pt x="0" y="6867526"/>
                </a:moveTo>
                <a:lnTo>
                  <a:pt x="0" y="0"/>
                </a:lnTo>
                <a:lnTo>
                  <a:pt x="8103415" y="1"/>
                </a:lnTo>
                <a:lnTo>
                  <a:pt x="1273934" y="6867835"/>
                </a:lnTo>
                <a:lnTo>
                  <a:pt x="0" y="68675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7">
            <a:extLst>
              <a:ext uri="{FF2B5EF4-FFF2-40B4-BE49-F238E27FC236}">
                <a16:creationId xmlns:a16="http://schemas.microsoft.com/office/drawing/2014/main" id="{0164F456-5DE0-6F49-BD1D-22155B7D6BA7}"/>
              </a:ext>
            </a:extLst>
          </p:cNvPr>
          <p:cNvSpPr/>
          <p:nvPr/>
        </p:nvSpPr>
        <p:spPr>
          <a:xfrm>
            <a:off x="4667250" y="-9526"/>
            <a:ext cx="3171825" cy="1647825"/>
          </a:xfrm>
          <a:custGeom>
            <a:avLst/>
            <a:gdLst>
              <a:gd name="connsiteX0" fmla="*/ 3171825 w 3171825"/>
              <a:gd name="connsiteY0" fmla="*/ 0 h 1647825"/>
              <a:gd name="connsiteX1" fmla="*/ 1647825 w 3171825"/>
              <a:gd name="connsiteY1" fmla="*/ 0 h 1647825"/>
              <a:gd name="connsiteX2" fmla="*/ 0 w 3171825"/>
              <a:gd name="connsiteY2" fmla="*/ 1647825 h 1647825"/>
              <a:gd name="connsiteX3" fmla="*/ 1552575 w 3171825"/>
              <a:gd name="connsiteY3" fmla="*/ 1647825 h 1647825"/>
              <a:gd name="connsiteX4" fmla="*/ 3171825 w 3171825"/>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825" h="1647825">
                <a:moveTo>
                  <a:pt x="3171825" y="0"/>
                </a:moveTo>
                <a:lnTo>
                  <a:pt x="1647825" y="0"/>
                </a:lnTo>
                <a:lnTo>
                  <a:pt x="0" y="1647825"/>
                </a:lnTo>
                <a:lnTo>
                  <a:pt x="1552575" y="1647825"/>
                </a:lnTo>
                <a:lnTo>
                  <a:pt x="317182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18">
            <a:extLst>
              <a:ext uri="{FF2B5EF4-FFF2-40B4-BE49-F238E27FC236}">
                <a16:creationId xmlns:a16="http://schemas.microsoft.com/office/drawing/2014/main" id="{A1DF1ECD-BB55-3346-92FF-B9EC4279FC46}"/>
              </a:ext>
            </a:extLst>
          </p:cNvPr>
          <p:cNvSpPr/>
          <p:nvPr userDrawn="1"/>
        </p:nvSpPr>
        <p:spPr>
          <a:xfrm>
            <a:off x="8010525" y="2667000"/>
            <a:ext cx="4181475" cy="4191000"/>
          </a:xfrm>
          <a:custGeom>
            <a:avLst/>
            <a:gdLst>
              <a:gd name="connsiteX0" fmla="*/ 4181475 w 4181475"/>
              <a:gd name="connsiteY0" fmla="*/ 0 h 4191000"/>
              <a:gd name="connsiteX1" fmla="*/ 4181475 w 4181475"/>
              <a:gd name="connsiteY1" fmla="*/ 4191000 h 4191000"/>
              <a:gd name="connsiteX2" fmla="*/ 0 w 4181475"/>
              <a:gd name="connsiteY2" fmla="*/ 4191000 h 4191000"/>
              <a:gd name="connsiteX3" fmla="*/ 4181475 w 4181475"/>
              <a:gd name="connsiteY3" fmla="*/ 0 h 4191000"/>
            </a:gdLst>
            <a:ahLst/>
            <a:cxnLst>
              <a:cxn ang="0">
                <a:pos x="connsiteX0" y="connsiteY0"/>
              </a:cxn>
              <a:cxn ang="0">
                <a:pos x="connsiteX1" y="connsiteY1"/>
              </a:cxn>
              <a:cxn ang="0">
                <a:pos x="connsiteX2" y="connsiteY2"/>
              </a:cxn>
              <a:cxn ang="0">
                <a:pos x="connsiteX3" y="connsiteY3"/>
              </a:cxn>
            </a:cxnLst>
            <a:rect l="l" t="t" r="r" b="b"/>
            <a:pathLst>
              <a:path w="4181475" h="4191000">
                <a:moveTo>
                  <a:pt x="4181475" y="0"/>
                </a:moveTo>
                <a:lnTo>
                  <a:pt x="4181475" y="4191000"/>
                </a:lnTo>
                <a:lnTo>
                  <a:pt x="0" y="4191000"/>
                </a:lnTo>
                <a:lnTo>
                  <a:pt x="4181475" y="0"/>
                </a:lnTo>
                <a:close/>
              </a:path>
            </a:pathLst>
          </a:cu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FFBB5D0-3CC5-464E-AEE7-7A45F0B3E7F4}"/>
              </a:ext>
            </a:extLst>
          </p:cNvPr>
          <p:cNvSpPr txBox="1"/>
          <p:nvPr userDrawn="1"/>
        </p:nvSpPr>
        <p:spPr>
          <a:xfrm>
            <a:off x="448758" y="2981738"/>
            <a:ext cx="4490909" cy="707886"/>
          </a:xfrm>
          <a:prstGeom prst="rect">
            <a:avLst/>
          </a:prstGeom>
          <a:noFill/>
        </p:spPr>
        <p:txBody>
          <a:bodyPr wrap="square" rtlCol="0">
            <a:spAutoFit/>
          </a:bodyPr>
          <a:lstStyle/>
          <a:p>
            <a:r>
              <a:rPr lang="en-US" sz="4000" b="1" dirty="0"/>
              <a:t>THANK YOU!</a:t>
            </a:r>
          </a:p>
        </p:txBody>
      </p:sp>
    </p:spTree>
    <p:extLst>
      <p:ext uri="{BB962C8B-B14F-4D97-AF65-F5344CB8AC3E}">
        <p14:creationId xmlns:p14="http://schemas.microsoft.com/office/powerpoint/2010/main" val="34430618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080996-5E20-124F-B958-C206C674C74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CAB3DD1-6086-4D8F-B3BC-31ED15DFD4CB}"/>
              </a:ext>
            </a:extLst>
          </p:cNvPr>
          <p:cNvPicPr>
            <a:picLocks noChangeAspect="1"/>
          </p:cNvPicPr>
          <p:nvPr userDrawn="1"/>
        </p:nvPicPr>
        <p:blipFill>
          <a:blip r:embed="rId2"/>
          <a:stretch>
            <a:fillRect/>
          </a:stretch>
        </p:blipFill>
        <p:spPr>
          <a:xfrm>
            <a:off x="3693452" y="1623023"/>
            <a:ext cx="5037593" cy="3611954"/>
          </a:xfrm>
          <a:prstGeom prst="rect">
            <a:avLst/>
          </a:prstGeom>
        </p:spPr>
      </p:pic>
    </p:spTree>
    <p:extLst>
      <p:ext uri="{BB962C8B-B14F-4D97-AF65-F5344CB8AC3E}">
        <p14:creationId xmlns:p14="http://schemas.microsoft.com/office/powerpoint/2010/main" val="2420859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0" name="Picture 19" descr="A picture containing text, person, screenshot&#10;&#10;Description automatically generated">
            <a:extLst>
              <a:ext uri="{FF2B5EF4-FFF2-40B4-BE49-F238E27FC236}">
                <a16:creationId xmlns:a16="http://schemas.microsoft.com/office/drawing/2014/main" id="{17229FC3-E5A2-C94F-A2BC-535E7D72DC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6" y="0"/>
            <a:ext cx="12180627" cy="6858000"/>
          </a:xfrm>
          <a:prstGeom prst="rect">
            <a:avLst/>
          </a:prstGeom>
        </p:spPr>
      </p:pic>
      <p:sp>
        <p:nvSpPr>
          <p:cNvPr id="17" name="Title 16"/>
          <p:cNvSpPr>
            <a:spLocks noGrp="1"/>
          </p:cNvSpPr>
          <p:nvPr>
            <p:ph type="title" hasCustomPrompt="1"/>
          </p:nvPr>
        </p:nvSpPr>
        <p:spPr>
          <a:xfrm>
            <a:off x="841571" y="3965097"/>
            <a:ext cx="10875696" cy="1100517"/>
          </a:xfrm>
        </p:spPr>
        <p:txBody>
          <a:bodyPr anchor="ctr"/>
          <a:lstStyle>
            <a:lvl1pPr>
              <a:defRPr sz="4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Presentation Title Goes Here</a:t>
            </a:r>
            <a:endParaRPr lang="en-US" dirty="0"/>
          </a:p>
        </p:txBody>
      </p:sp>
      <p:sp>
        <p:nvSpPr>
          <p:cNvPr id="26" name="Text Placeholder 25"/>
          <p:cNvSpPr>
            <a:spLocks noGrp="1"/>
          </p:cNvSpPr>
          <p:nvPr>
            <p:ph type="body" sz="quarter" idx="10" hasCustomPrompt="1"/>
          </p:nvPr>
        </p:nvSpPr>
        <p:spPr>
          <a:xfrm>
            <a:off x="841571" y="5415394"/>
            <a:ext cx="6732574" cy="432048"/>
          </a:xfrm>
        </p:spPr>
        <p:txBody>
          <a:bodyPr>
            <a:normAutofit/>
          </a:bodyPr>
          <a:lstStyle>
            <a:lvl1pPr marL="0" indent="0">
              <a:buNone/>
              <a:defRPr sz="2000" b="0" i="0">
                <a:solidFill>
                  <a:schemeClr val="bg1"/>
                </a:solidFill>
                <a:latin typeface="OpenSansLight" panose="020B0306030504020204" pitchFamily="34" charset="0"/>
                <a:ea typeface="OpenSansLight" panose="020B0306030504020204" pitchFamily="34" charset="0"/>
                <a:cs typeface="OpenSansLight" panose="020B0306030504020204" pitchFamily="34" charset="0"/>
              </a:defRPr>
            </a:lvl1pPr>
          </a:lstStyle>
          <a:p>
            <a:pPr lvl="0"/>
            <a:r>
              <a:rPr lang="en-GB" dirty="0"/>
              <a:t>Subtitle Goes Here</a:t>
            </a:r>
          </a:p>
        </p:txBody>
      </p:sp>
      <p:sp>
        <p:nvSpPr>
          <p:cNvPr id="12" name="Text Placeholder 11">
            <a:extLst>
              <a:ext uri="{FF2B5EF4-FFF2-40B4-BE49-F238E27FC236}">
                <a16:creationId xmlns:a16="http://schemas.microsoft.com/office/drawing/2014/main" id="{EDA02B84-26B0-8C4E-93AC-52197E96E8F9}"/>
              </a:ext>
            </a:extLst>
          </p:cNvPr>
          <p:cNvSpPr>
            <a:spLocks noGrp="1"/>
          </p:cNvSpPr>
          <p:nvPr>
            <p:ph type="body" sz="quarter" idx="11" hasCustomPrompt="1"/>
          </p:nvPr>
        </p:nvSpPr>
        <p:spPr>
          <a:xfrm>
            <a:off x="841571" y="5946369"/>
            <a:ext cx="6732574" cy="432048"/>
          </a:xfrm>
        </p:spPr>
        <p:txBody>
          <a:bodyPr anchor="ctr">
            <a:normAutofit/>
          </a:bodyPr>
          <a:lstStyle>
            <a:lvl5pPr marL="95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4"/>
            <a:r>
              <a:rPr lang="en-GB" dirty="0"/>
              <a:t>Speaker Name</a:t>
            </a:r>
          </a:p>
        </p:txBody>
      </p:sp>
      <p:sp>
        <p:nvSpPr>
          <p:cNvPr id="18" name="Text Placeholder 11">
            <a:extLst>
              <a:ext uri="{FF2B5EF4-FFF2-40B4-BE49-F238E27FC236}">
                <a16:creationId xmlns:a16="http://schemas.microsoft.com/office/drawing/2014/main" id="{5DA5A2C0-4259-CB4B-945F-0197C489E97F}"/>
              </a:ext>
            </a:extLst>
          </p:cNvPr>
          <p:cNvSpPr>
            <a:spLocks noGrp="1"/>
          </p:cNvSpPr>
          <p:nvPr>
            <p:ph type="body" sz="quarter" idx="12" hasCustomPrompt="1"/>
          </p:nvPr>
        </p:nvSpPr>
        <p:spPr>
          <a:xfrm>
            <a:off x="7816906" y="5946369"/>
            <a:ext cx="3677923" cy="432048"/>
          </a:xfrm>
        </p:spPr>
        <p:txBody>
          <a:bodyPr anchor="ctr">
            <a:normAutofit/>
          </a:bodyPr>
          <a:lstStyle>
            <a:lvl5pPr marL="9525" marR="0" indent="0" algn="r" defTabSz="914400" rtl="0" eaLnBrk="1" fontAlgn="auto" latinLnBrk="0" hangingPunct="1">
              <a:lnSpc>
                <a:spcPct val="90000"/>
              </a:lnSpc>
              <a:spcBef>
                <a:spcPts val="500"/>
              </a:spcBef>
              <a:spcAft>
                <a:spcPts val="0"/>
              </a:spcAft>
              <a:buClrTx/>
              <a:buSzTx/>
              <a:buFont typeface="Arial" panose="020B0604020202020204" pitchFamily="34" charset="0"/>
              <a:buNone/>
              <a:tabLst/>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4"/>
            <a:r>
              <a:rPr lang="en-GB" dirty="0"/>
              <a:t>Date</a:t>
            </a:r>
          </a:p>
        </p:txBody>
      </p:sp>
      <p:sp>
        <p:nvSpPr>
          <p:cNvPr id="23" name="Rectangle 4">
            <a:extLst>
              <a:ext uri="{FF2B5EF4-FFF2-40B4-BE49-F238E27FC236}">
                <a16:creationId xmlns:a16="http://schemas.microsoft.com/office/drawing/2014/main" id="{5B4CB12F-5AE9-AC4A-8D3C-1219EDC4E975}"/>
              </a:ext>
            </a:extLst>
          </p:cNvPr>
          <p:cNvSpPr>
            <a:spLocks noChangeArrowheads="1"/>
          </p:cNvSpPr>
          <p:nvPr userDrawn="1"/>
        </p:nvSpPr>
        <p:spPr bwMode="ltGray">
          <a:xfrm>
            <a:off x="6960096" y="6525344"/>
            <a:ext cx="4534733" cy="206025"/>
          </a:xfrm>
          <a:prstGeom prst="rect">
            <a:avLst/>
          </a:prstGeom>
          <a:noFill/>
          <a:ln w="9525">
            <a:noFill/>
            <a:miter lim="800000"/>
            <a:headEnd/>
            <a:tailEnd/>
          </a:ln>
          <a:effectLst/>
        </p:spPr>
        <p:txBody>
          <a:bodyPr wrap="square" lIns="82115" tIns="41056" rIns="82115" bIns="41056" anchor="b">
            <a:spAutoFit/>
          </a:bodyPr>
          <a:lstStyle/>
          <a:p>
            <a:pPr algn="r" defTabSz="814305" fontAlgn="auto">
              <a:spcBef>
                <a:spcPts val="0"/>
              </a:spcBef>
              <a:spcAft>
                <a:spcPts val="0"/>
              </a:spcAft>
              <a:defRPr/>
            </a:pPr>
            <a:r>
              <a:rPr lang="en-US" sz="800" b="0" i="0" spc="27" baseline="0" dirty="0">
                <a:solidFill>
                  <a:schemeClr val="bg1"/>
                </a:solidFill>
                <a:latin typeface="OpenSansLight" panose="020B0306030504020204" pitchFamily="34" charset="0"/>
                <a:ea typeface="OpenSansLight" panose="020B0306030504020204" pitchFamily="34" charset="0"/>
                <a:cs typeface="OpenSansLight" panose="020B0306030504020204" pitchFamily="34" charset="0"/>
              </a:rPr>
              <a:t>© 2022 Transform People International Ltd.</a:t>
            </a:r>
          </a:p>
        </p:txBody>
      </p:sp>
    </p:spTree>
    <p:custDataLst>
      <p:tags r:id="rId1"/>
    </p:custDataLst>
    <p:extLst>
      <p:ext uri="{BB962C8B-B14F-4D97-AF65-F5344CB8AC3E}">
        <p14:creationId xmlns:p14="http://schemas.microsoft.com/office/powerpoint/2010/main" val="936484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A screenshot of a video game&#10;&#10;Description automatically generated with medium confidence">
            <a:extLst>
              <a:ext uri="{FF2B5EF4-FFF2-40B4-BE49-F238E27FC236}">
                <a16:creationId xmlns:a16="http://schemas.microsoft.com/office/drawing/2014/main" id="{F7758787-C3B6-D84F-A261-81D025FAA3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6" y="0"/>
            <a:ext cx="12180627" cy="6858000"/>
          </a:xfrm>
          <a:prstGeom prst="rect">
            <a:avLst/>
          </a:prstGeom>
        </p:spPr>
      </p:pic>
      <p:sp>
        <p:nvSpPr>
          <p:cNvPr id="17" name="Title 16"/>
          <p:cNvSpPr>
            <a:spLocks noGrp="1"/>
          </p:cNvSpPr>
          <p:nvPr>
            <p:ph type="title" hasCustomPrompt="1"/>
          </p:nvPr>
        </p:nvSpPr>
        <p:spPr>
          <a:xfrm>
            <a:off x="841571" y="3965097"/>
            <a:ext cx="10875696" cy="1100517"/>
          </a:xfrm>
        </p:spPr>
        <p:txBody>
          <a:bodyPr anchor="ctr"/>
          <a:lstStyle>
            <a:lvl1pPr>
              <a:defRPr sz="4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Presentation Title Goes Here</a:t>
            </a:r>
            <a:endParaRPr lang="en-US" dirty="0"/>
          </a:p>
        </p:txBody>
      </p:sp>
      <p:sp>
        <p:nvSpPr>
          <p:cNvPr id="26" name="Text Placeholder 25"/>
          <p:cNvSpPr>
            <a:spLocks noGrp="1"/>
          </p:cNvSpPr>
          <p:nvPr>
            <p:ph type="body" sz="quarter" idx="10" hasCustomPrompt="1"/>
          </p:nvPr>
        </p:nvSpPr>
        <p:spPr>
          <a:xfrm>
            <a:off x="841571" y="5415394"/>
            <a:ext cx="6732574" cy="432048"/>
          </a:xfrm>
        </p:spPr>
        <p:txBody>
          <a:bodyPr>
            <a:normAutofit/>
          </a:bodyPr>
          <a:lstStyle>
            <a:lvl1pPr marL="0" indent="0">
              <a:buNone/>
              <a:defRPr sz="2000" b="0" i="0">
                <a:solidFill>
                  <a:schemeClr val="bg1"/>
                </a:solidFill>
                <a:latin typeface="OpenSansLight" panose="020B0306030504020204" pitchFamily="34" charset="0"/>
                <a:ea typeface="OpenSansLight" panose="020B0306030504020204" pitchFamily="34" charset="0"/>
                <a:cs typeface="OpenSansLight" panose="020B0306030504020204" pitchFamily="34" charset="0"/>
              </a:defRPr>
            </a:lvl1pPr>
          </a:lstStyle>
          <a:p>
            <a:pPr lvl="0"/>
            <a:r>
              <a:rPr lang="en-GB" dirty="0"/>
              <a:t>Subtitle Goes Here</a:t>
            </a:r>
          </a:p>
        </p:txBody>
      </p:sp>
      <p:sp>
        <p:nvSpPr>
          <p:cNvPr id="12" name="Text Placeholder 11">
            <a:extLst>
              <a:ext uri="{FF2B5EF4-FFF2-40B4-BE49-F238E27FC236}">
                <a16:creationId xmlns:a16="http://schemas.microsoft.com/office/drawing/2014/main" id="{EDA02B84-26B0-8C4E-93AC-52197E96E8F9}"/>
              </a:ext>
            </a:extLst>
          </p:cNvPr>
          <p:cNvSpPr>
            <a:spLocks noGrp="1"/>
          </p:cNvSpPr>
          <p:nvPr>
            <p:ph type="body" sz="quarter" idx="11" hasCustomPrompt="1"/>
          </p:nvPr>
        </p:nvSpPr>
        <p:spPr>
          <a:xfrm>
            <a:off x="841571" y="5946369"/>
            <a:ext cx="6732574" cy="432048"/>
          </a:xfrm>
        </p:spPr>
        <p:txBody>
          <a:bodyPr anchor="ctr">
            <a:normAutofit/>
          </a:bodyPr>
          <a:lstStyle>
            <a:lvl5pPr marL="95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4"/>
            <a:r>
              <a:rPr lang="en-GB" dirty="0"/>
              <a:t>Speaker Name</a:t>
            </a:r>
          </a:p>
        </p:txBody>
      </p:sp>
      <p:sp>
        <p:nvSpPr>
          <p:cNvPr id="18" name="Text Placeholder 11">
            <a:extLst>
              <a:ext uri="{FF2B5EF4-FFF2-40B4-BE49-F238E27FC236}">
                <a16:creationId xmlns:a16="http://schemas.microsoft.com/office/drawing/2014/main" id="{5DA5A2C0-4259-CB4B-945F-0197C489E97F}"/>
              </a:ext>
            </a:extLst>
          </p:cNvPr>
          <p:cNvSpPr>
            <a:spLocks noGrp="1"/>
          </p:cNvSpPr>
          <p:nvPr>
            <p:ph type="body" sz="quarter" idx="12" hasCustomPrompt="1"/>
          </p:nvPr>
        </p:nvSpPr>
        <p:spPr>
          <a:xfrm>
            <a:off x="7816906" y="5946369"/>
            <a:ext cx="3677923" cy="432048"/>
          </a:xfrm>
        </p:spPr>
        <p:txBody>
          <a:bodyPr anchor="ctr">
            <a:normAutofit/>
          </a:bodyPr>
          <a:lstStyle>
            <a:lvl5pPr marL="9525" marR="0" indent="0" algn="r" defTabSz="914400" rtl="0" eaLnBrk="1" fontAlgn="auto" latinLnBrk="0" hangingPunct="1">
              <a:lnSpc>
                <a:spcPct val="90000"/>
              </a:lnSpc>
              <a:spcBef>
                <a:spcPts val="500"/>
              </a:spcBef>
              <a:spcAft>
                <a:spcPts val="0"/>
              </a:spcAft>
              <a:buClrTx/>
              <a:buSzTx/>
              <a:buFont typeface="Arial" panose="020B0604020202020204" pitchFamily="34" charset="0"/>
              <a:buNone/>
              <a:tabLst/>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4"/>
            <a:r>
              <a:rPr lang="en-GB" dirty="0"/>
              <a:t>Date</a:t>
            </a:r>
          </a:p>
        </p:txBody>
      </p:sp>
      <p:sp>
        <p:nvSpPr>
          <p:cNvPr id="23" name="Rectangle 4">
            <a:extLst>
              <a:ext uri="{FF2B5EF4-FFF2-40B4-BE49-F238E27FC236}">
                <a16:creationId xmlns:a16="http://schemas.microsoft.com/office/drawing/2014/main" id="{5B4CB12F-5AE9-AC4A-8D3C-1219EDC4E975}"/>
              </a:ext>
            </a:extLst>
          </p:cNvPr>
          <p:cNvSpPr>
            <a:spLocks noChangeArrowheads="1"/>
          </p:cNvSpPr>
          <p:nvPr userDrawn="1"/>
        </p:nvSpPr>
        <p:spPr bwMode="ltGray">
          <a:xfrm>
            <a:off x="6960096" y="6525345"/>
            <a:ext cx="4534733" cy="206025"/>
          </a:xfrm>
          <a:prstGeom prst="rect">
            <a:avLst/>
          </a:prstGeom>
          <a:noFill/>
          <a:ln w="9525">
            <a:noFill/>
            <a:miter lim="800000"/>
            <a:headEnd/>
            <a:tailEnd/>
          </a:ln>
          <a:effectLst/>
        </p:spPr>
        <p:txBody>
          <a:bodyPr wrap="square" lIns="82115" tIns="41056" rIns="82115" bIns="41056" anchor="b">
            <a:spAutoFit/>
          </a:bodyPr>
          <a:lstStyle/>
          <a:p>
            <a:pPr algn="r" defTabSz="814305" fontAlgn="auto">
              <a:spcBef>
                <a:spcPts val="0"/>
              </a:spcBef>
              <a:spcAft>
                <a:spcPts val="0"/>
              </a:spcAft>
              <a:defRPr/>
            </a:pPr>
            <a:r>
              <a:rPr lang="en-US" sz="800" b="0" i="0" spc="27" baseline="0" dirty="0">
                <a:solidFill>
                  <a:schemeClr val="bg1"/>
                </a:solidFill>
                <a:latin typeface="OpenSansLight" panose="020B0306030504020204" pitchFamily="34" charset="0"/>
                <a:ea typeface="OpenSansLight" panose="020B0306030504020204" pitchFamily="34" charset="0"/>
                <a:cs typeface="OpenSansLight" panose="020B0306030504020204" pitchFamily="34" charset="0"/>
              </a:rPr>
              <a:t>© 2022 Transform People International Ltd.</a:t>
            </a:r>
          </a:p>
        </p:txBody>
      </p:sp>
    </p:spTree>
    <p:extLst>
      <p:ext uri="{BB962C8B-B14F-4D97-AF65-F5344CB8AC3E}">
        <p14:creationId xmlns:p14="http://schemas.microsoft.com/office/powerpoint/2010/main" val="2912507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1E8D16F-1609-6444-9207-06868A265F54}"/>
              </a:ext>
            </a:extLst>
          </p:cNvPr>
          <p:cNvSpPr>
            <a:spLocks noGrp="1"/>
          </p:cNvSpPr>
          <p:nvPr>
            <p:ph type="pic" sz="quarter" idx="10" hasCustomPrompt="1"/>
          </p:nvPr>
        </p:nvSpPr>
        <p:spPr>
          <a:xfrm>
            <a:off x="1271586" y="-9525"/>
            <a:ext cx="10920413" cy="6875463"/>
          </a:xfrm>
          <a:custGeom>
            <a:avLst/>
            <a:gdLst>
              <a:gd name="connsiteX0" fmla="*/ 0 w 4057650"/>
              <a:gd name="connsiteY0" fmla="*/ 0 h 6875463"/>
              <a:gd name="connsiteX1" fmla="*/ 4057650 w 4057650"/>
              <a:gd name="connsiteY1" fmla="*/ 0 h 6875463"/>
              <a:gd name="connsiteX2" fmla="*/ 4057650 w 4057650"/>
              <a:gd name="connsiteY2" fmla="*/ 6875463 h 6875463"/>
              <a:gd name="connsiteX3" fmla="*/ 0 w 4057650"/>
              <a:gd name="connsiteY3" fmla="*/ 6875463 h 6875463"/>
              <a:gd name="connsiteX4" fmla="*/ 0 w 4057650"/>
              <a:gd name="connsiteY4" fmla="*/ 0 h 6875463"/>
              <a:gd name="connsiteX0" fmla="*/ 6729413 w 10787063"/>
              <a:gd name="connsiteY0" fmla="*/ 0 h 6882607"/>
              <a:gd name="connsiteX1" fmla="*/ 10787063 w 10787063"/>
              <a:gd name="connsiteY1" fmla="*/ 0 h 6882607"/>
              <a:gd name="connsiteX2" fmla="*/ 10787063 w 10787063"/>
              <a:gd name="connsiteY2" fmla="*/ 6875463 h 6882607"/>
              <a:gd name="connsiteX3" fmla="*/ 0 w 10787063"/>
              <a:gd name="connsiteY3" fmla="*/ 6882607 h 6882607"/>
              <a:gd name="connsiteX4" fmla="*/ 6729413 w 10787063"/>
              <a:gd name="connsiteY4" fmla="*/ 0 h 6882607"/>
              <a:gd name="connsiteX0" fmla="*/ 6862763 w 10920413"/>
              <a:gd name="connsiteY0" fmla="*/ 0 h 6875463"/>
              <a:gd name="connsiteX1" fmla="*/ 10920413 w 10920413"/>
              <a:gd name="connsiteY1" fmla="*/ 0 h 6875463"/>
              <a:gd name="connsiteX2" fmla="*/ 10920413 w 10920413"/>
              <a:gd name="connsiteY2" fmla="*/ 6875463 h 6875463"/>
              <a:gd name="connsiteX3" fmla="*/ 0 w 10920413"/>
              <a:gd name="connsiteY3" fmla="*/ 6869907 h 6875463"/>
              <a:gd name="connsiteX4" fmla="*/ 6862763 w 10920413"/>
              <a:gd name="connsiteY4" fmla="*/ 0 h 687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0413" h="6875463">
                <a:moveTo>
                  <a:pt x="6862763" y="0"/>
                </a:moveTo>
                <a:lnTo>
                  <a:pt x="10920413" y="0"/>
                </a:lnTo>
                <a:lnTo>
                  <a:pt x="10920413" y="6875463"/>
                </a:lnTo>
                <a:lnTo>
                  <a:pt x="0" y="6869907"/>
                </a:lnTo>
                <a:lnTo>
                  <a:pt x="6862763" y="0"/>
                </a:lnTo>
                <a:close/>
              </a:path>
            </a:pathLst>
          </a:custGeom>
        </p:spPr>
        <p:txBody>
          <a:bodyPr rIns="2651760" anchor="ctr" anchorCtr="0"/>
          <a:lstStyle>
            <a:lvl1pPr marL="0" indent="0" algn="r">
              <a:buNone/>
              <a:defRPr/>
            </a:lvl1pPr>
          </a:lstStyle>
          <a:p>
            <a:r>
              <a:rPr lang="en-US" dirty="0"/>
              <a:t>Insert Picture</a:t>
            </a:r>
          </a:p>
        </p:txBody>
      </p:sp>
      <p:sp>
        <p:nvSpPr>
          <p:cNvPr id="16" name="Freeform 7">
            <a:extLst>
              <a:ext uri="{FF2B5EF4-FFF2-40B4-BE49-F238E27FC236}">
                <a16:creationId xmlns:a16="http://schemas.microsoft.com/office/drawing/2014/main" id="{0164F456-5DE0-6F49-BD1D-22155B7D6BA7}"/>
              </a:ext>
            </a:extLst>
          </p:cNvPr>
          <p:cNvSpPr/>
          <p:nvPr/>
        </p:nvSpPr>
        <p:spPr>
          <a:xfrm>
            <a:off x="4667250" y="-9526"/>
            <a:ext cx="3171825" cy="1647825"/>
          </a:xfrm>
          <a:custGeom>
            <a:avLst/>
            <a:gdLst>
              <a:gd name="connsiteX0" fmla="*/ 3171825 w 3171825"/>
              <a:gd name="connsiteY0" fmla="*/ 0 h 1647825"/>
              <a:gd name="connsiteX1" fmla="*/ 1647825 w 3171825"/>
              <a:gd name="connsiteY1" fmla="*/ 0 h 1647825"/>
              <a:gd name="connsiteX2" fmla="*/ 0 w 3171825"/>
              <a:gd name="connsiteY2" fmla="*/ 1647825 h 1647825"/>
              <a:gd name="connsiteX3" fmla="*/ 1552575 w 3171825"/>
              <a:gd name="connsiteY3" fmla="*/ 1647825 h 1647825"/>
              <a:gd name="connsiteX4" fmla="*/ 3171825 w 3171825"/>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825" h="1647825">
                <a:moveTo>
                  <a:pt x="3171825" y="0"/>
                </a:moveTo>
                <a:lnTo>
                  <a:pt x="1647825" y="0"/>
                </a:lnTo>
                <a:lnTo>
                  <a:pt x="0" y="1647825"/>
                </a:lnTo>
                <a:lnTo>
                  <a:pt x="1552575" y="1647825"/>
                </a:lnTo>
                <a:lnTo>
                  <a:pt x="317182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9273E780-5E10-8B40-B94A-3EBD62643683}"/>
              </a:ext>
            </a:extLst>
          </p:cNvPr>
          <p:cNvSpPr>
            <a:spLocks noGrp="1"/>
          </p:cNvSpPr>
          <p:nvPr>
            <p:ph type="ctrTitle"/>
          </p:nvPr>
        </p:nvSpPr>
        <p:spPr>
          <a:xfrm>
            <a:off x="448758" y="1956257"/>
            <a:ext cx="3903323" cy="1832874"/>
          </a:xfrm>
        </p:spPr>
        <p:txBody>
          <a:bodyPr anchor="b">
            <a:normAutofit/>
          </a:bodyPr>
          <a:lstStyle>
            <a:lvl1pPr algn="l">
              <a:defRPr sz="4000" cap="all"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859477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67816C-606B-6240-823F-3A0AB9058A7F}"/>
              </a:ext>
            </a:extLst>
          </p:cNvPr>
          <p:cNvSpPr/>
          <p:nvPr userDrawn="1"/>
        </p:nvSpPr>
        <p:spPr>
          <a:xfrm>
            <a:off x="0" y="-3202"/>
            <a:ext cx="12192000" cy="63068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p:cNvSpPr>
            <a:spLocks noGrp="1"/>
          </p:cNvSpPr>
          <p:nvPr>
            <p:ph type="title" hasCustomPrompt="1"/>
          </p:nvPr>
        </p:nvSpPr>
        <p:spPr>
          <a:xfrm>
            <a:off x="767408" y="1367617"/>
            <a:ext cx="6175557" cy="2808312"/>
          </a:xfrm>
        </p:spPr>
        <p:txBody>
          <a:bodyPr anchor="b"/>
          <a:lstStyle>
            <a:lvl1pPr>
              <a:defRPr sz="4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Section Title Goes Here</a:t>
            </a:r>
            <a:endParaRPr lang="en-US" dirty="0"/>
          </a:p>
        </p:txBody>
      </p:sp>
      <p:sp>
        <p:nvSpPr>
          <p:cNvPr id="26" name="Text Placeholder 25"/>
          <p:cNvSpPr>
            <a:spLocks noGrp="1"/>
          </p:cNvSpPr>
          <p:nvPr>
            <p:ph type="body" sz="quarter" idx="10"/>
          </p:nvPr>
        </p:nvSpPr>
        <p:spPr>
          <a:xfrm>
            <a:off x="767409" y="4319944"/>
            <a:ext cx="6175556" cy="1512168"/>
          </a:xfrm>
        </p:spPr>
        <p:txBody>
          <a:bodyPr>
            <a:normAutofit/>
          </a:bodyPr>
          <a:lstStyle>
            <a:lvl1pPr marL="0" indent="0">
              <a:buNone/>
              <a:defRPr sz="2400">
                <a:solidFill>
                  <a:schemeClr val="bg2">
                    <a:lumMod val="85000"/>
                  </a:schemeClr>
                </a:solidFill>
              </a:defRPr>
            </a:lvl1pPr>
          </a:lstStyle>
          <a:p>
            <a:pPr lvl="0"/>
            <a:r>
              <a:rPr lang="en-US" dirty="0"/>
              <a:t>Click to edit Master text styles</a:t>
            </a:r>
          </a:p>
        </p:txBody>
      </p:sp>
    </p:spTree>
    <p:extLst>
      <p:ext uri="{BB962C8B-B14F-4D97-AF65-F5344CB8AC3E}">
        <p14:creationId xmlns:p14="http://schemas.microsoft.com/office/powerpoint/2010/main" val="4091168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67816C-606B-6240-823F-3A0AB9058A7F}"/>
              </a:ext>
            </a:extLst>
          </p:cNvPr>
          <p:cNvSpPr/>
          <p:nvPr userDrawn="1"/>
        </p:nvSpPr>
        <p:spPr>
          <a:xfrm>
            <a:off x="0" y="-3202"/>
            <a:ext cx="12192000" cy="630689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Title 16"/>
          <p:cNvSpPr>
            <a:spLocks noGrp="1"/>
          </p:cNvSpPr>
          <p:nvPr>
            <p:ph type="title" hasCustomPrompt="1"/>
          </p:nvPr>
        </p:nvSpPr>
        <p:spPr>
          <a:xfrm>
            <a:off x="767408" y="1367617"/>
            <a:ext cx="6175557" cy="2808312"/>
          </a:xfrm>
        </p:spPr>
        <p:txBody>
          <a:bodyPr anchor="b"/>
          <a:lstStyle>
            <a:lvl1pPr>
              <a:defRPr sz="4400" b="0" i="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Section Title Goes Here</a:t>
            </a:r>
            <a:endParaRPr lang="en-US" dirty="0"/>
          </a:p>
        </p:txBody>
      </p:sp>
      <p:sp>
        <p:nvSpPr>
          <p:cNvPr id="26" name="Text Placeholder 25"/>
          <p:cNvSpPr>
            <a:spLocks noGrp="1"/>
          </p:cNvSpPr>
          <p:nvPr>
            <p:ph type="body" sz="quarter" idx="10"/>
          </p:nvPr>
        </p:nvSpPr>
        <p:spPr>
          <a:xfrm>
            <a:off x="767409" y="4319944"/>
            <a:ext cx="6175556" cy="1512168"/>
          </a:xfrm>
        </p:spPr>
        <p:txBody>
          <a:bodyPr>
            <a:normAutofit/>
          </a:bodyPr>
          <a:lstStyle>
            <a:lvl1pPr marL="0" indent="0">
              <a:buNone/>
              <a:defRPr sz="2400">
                <a:solidFill>
                  <a:schemeClr val="accent3"/>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763629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67816C-606B-6240-823F-3A0AB9058A7F}"/>
              </a:ext>
            </a:extLst>
          </p:cNvPr>
          <p:cNvSpPr/>
          <p:nvPr userDrawn="1"/>
        </p:nvSpPr>
        <p:spPr>
          <a:xfrm>
            <a:off x="0" y="-3202"/>
            <a:ext cx="12192000" cy="630689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4"/>
              </a:solidFill>
            </a:endParaRPr>
          </a:p>
        </p:txBody>
      </p:sp>
      <p:sp>
        <p:nvSpPr>
          <p:cNvPr id="17" name="Title 16"/>
          <p:cNvSpPr>
            <a:spLocks noGrp="1"/>
          </p:cNvSpPr>
          <p:nvPr>
            <p:ph type="title" hasCustomPrompt="1"/>
          </p:nvPr>
        </p:nvSpPr>
        <p:spPr>
          <a:xfrm>
            <a:off x="767408" y="1367617"/>
            <a:ext cx="6175557" cy="2808312"/>
          </a:xfrm>
        </p:spPr>
        <p:txBody>
          <a:bodyPr anchor="b"/>
          <a:lstStyle>
            <a:lvl1pPr>
              <a:defRPr sz="4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Section Title Goes Here</a:t>
            </a:r>
            <a:endParaRPr lang="en-US" dirty="0"/>
          </a:p>
        </p:txBody>
      </p:sp>
      <p:sp>
        <p:nvSpPr>
          <p:cNvPr id="26" name="Text Placeholder 25"/>
          <p:cNvSpPr>
            <a:spLocks noGrp="1"/>
          </p:cNvSpPr>
          <p:nvPr>
            <p:ph type="body" sz="quarter" idx="10"/>
          </p:nvPr>
        </p:nvSpPr>
        <p:spPr>
          <a:xfrm>
            <a:off x="767409" y="4319944"/>
            <a:ext cx="6175556" cy="1512168"/>
          </a:xfrm>
        </p:spPr>
        <p:txBody>
          <a:bodyPr>
            <a:normAutofit/>
          </a:bodyPr>
          <a:lstStyle>
            <a:lvl1pPr marL="0" indent="0">
              <a:buNone/>
              <a:defRPr sz="2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388039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67816C-606B-6240-823F-3A0AB9058A7F}"/>
              </a:ext>
            </a:extLst>
          </p:cNvPr>
          <p:cNvSpPr/>
          <p:nvPr userDrawn="1"/>
        </p:nvSpPr>
        <p:spPr>
          <a:xfrm>
            <a:off x="0" y="-3202"/>
            <a:ext cx="12192000" cy="63068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4"/>
              </a:solidFill>
            </a:endParaRPr>
          </a:p>
        </p:txBody>
      </p:sp>
      <p:sp>
        <p:nvSpPr>
          <p:cNvPr id="17" name="Title 16"/>
          <p:cNvSpPr>
            <a:spLocks noGrp="1"/>
          </p:cNvSpPr>
          <p:nvPr>
            <p:ph type="title" hasCustomPrompt="1"/>
          </p:nvPr>
        </p:nvSpPr>
        <p:spPr>
          <a:xfrm>
            <a:off x="767408" y="1367617"/>
            <a:ext cx="6175557" cy="2808312"/>
          </a:xfrm>
        </p:spPr>
        <p:txBody>
          <a:bodyPr anchor="b"/>
          <a:lstStyle>
            <a:lvl1pPr>
              <a:defRPr sz="4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Section Title Goes Here</a:t>
            </a:r>
            <a:endParaRPr lang="en-US" dirty="0"/>
          </a:p>
        </p:txBody>
      </p:sp>
      <p:sp>
        <p:nvSpPr>
          <p:cNvPr id="26" name="Text Placeholder 25"/>
          <p:cNvSpPr>
            <a:spLocks noGrp="1"/>
          </p:cNvSpPr>
          <p:nvPr>
            <p:ph type="body" sz="quarter" idx="10"/>
          </p:nvPr>
        </p:nvSpPr>
        <p:spPr>
          <a:xfrm>
            <a:off x="767409" y="4319944"/>
            <a:ext cx="6175556" cy="1512168"/>
          </a:xfrm>
        </p:spPr>
        <p:txBody>
          <a:bodyPr>
            <a:normAutofit/>
          </a:bodyPr>
          <a:lstStyle>
            <a:lvl1pPr marL="0" indent="0">
              <a:buNone/>
              <a:defRPr sz="2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437157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268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0" y="0"/>
            <a:ext cx="3896497" cy="6324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492" y="438582"/>
            <a:ext cx="3043162" cy="5253764"/>
          </a:xfrm>
        </p:spPr>
        <p:txBody>
          <a:bodyPr/>
          <a:lstStyle>
            <a:lvl1pPr>
              <a:defRPr sz="3800">
                <a:solidFill>
                  <a:schemeClr val="bg1"/>
                </a:solidFill>
              </a:defRPr>
            </a:lvl1pPr>
          </a:lstStyle>
          <a:p>
            <a:r>
              <a:rPr lang="en-US" dirty="0"/>
              <a:t>Click to edit Master title style</a:t>
            </a:r>
          </a:p>
        </p:txBody>
      </p:sp>
      <p:sp>
        <p:nvSpPr>
          <p:cNvPr id="5" name="Content Placeholder 4">
            <a:extLst>
              <a:ext uri="{FF2B5EF4-FFF2-40B4-BE49-F238E27FC236}">
                <a16:creationId xmlns:a16="http://schemas.microsoft.com/office/drawing/2014/main" id="{59F04C1A-24C2-804A-A454-FB22C1040ED8}"/>
              </a:ext>
            </a:extLst>
          </p:cNvPr>
          <p:cNvSpPr>
            <a:spLocks noGrp="1"/>
          </p:cNvSpPr>
          <p:nvPr>
            <p:ph sz="quarter" idx="10"/>
          </p:nvPr>
        </p:nvSpPr>
        <p:spPr>
          <a:xfrm>
            <a:off x="4352925" y="438150"/>
            <a:ext cx="7494588" cy="52546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83036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0" y="0"/>
            <a:ext cx="3896497" cy="6324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492" y="438582"/>
            <a:ext cx="3043162" cy="5253764"/>
          </a:xfrm>
        </p:spPr>
        <p:txBody>
          <a:bodyPr/>
          <a:lstStyle>
            <a:lvl1pPr>
              <a:defRPr sz="3800">
                <a:solidFill>
                  <a:schemeClr val="bg1"/>
                </a:solidFill>
              </a:defRPr>
            </a:lvl1pPr>
          </a:lstStyle>
          <a:p>
            <a:r>
              <a:rPr lang="en-US" dirty="0"/>
              <a:t>Click to edit Master title style</a:t>
            </a:r>
          </a:p>
        </p:txBody>
      </p:sp>
      <p:sp>
        <p:nvSpPr>
          <p:cNvPr id="8" name="Picture Placeholder 2"/>
          <p:cNvSpPr>
            <a:spLocks noGrp="1"/>
          </p:cNvSpPr>
          <p:nvPr>
            <p:ph type="pic" idx="13" hasCustomPrompt="1"/>
          </p:nvPr>
        </p:nvSpPr>
        <p:spPr>
          <a:xfrm>
            <a:off x="3896497" y="0"/>
            <a:ext cx="8295503" cy="6324600"/>
          </a:xfrm>
          <a:solidFill>
            <a:schemeClr val="bg2">
              <a:lumMod val="20000"/>
              <a:lumOff val="80000"/>
            </a:schemeClr>
          </a:solidFill>
        </p:spPr>
        <p:txBody>
          <a:bodyPr bIns="1440000" anchor="b">
            <a:normAutofit/>
          </a:bodyPr>
          <a:lstStyle>
            <a:lvl1pPr marL="0" indent="0" algn="ctr">
              <a:buNone/>
              <a:defRPr sz="1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drop image here</a:t>
            </a:r>
          </a:p>
        </p:txBody>
      </p:sp>
    </p:spTree>
    <p:custDataLst>
      <p:tags r:id="rId1"/>
    </p:custDataLst>
    <p:extLst>
      <p:ext uri="{BB962C8B-B14F-4D97-AF65-F5344CB8AC3E}">
        <p14:creationId xmlns:p14="http://schemas.microsoft.com/office/powerpoint/2010/main" val="2448309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0" y="0"/>
            <a:ext cx="3896497" cy="6324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492" y="438582"/>
            <a:ext cx="3043162" cy="5253764"/>
          </a:xfrm>
        </p:spPr>
        <p:txBody>
          <a:bodyPr/>
          <a:lstStyle>
            <a:lvl1pPr>
              <a:defRPr sz="3800">
                <a:solidFill>
                  <a:schemeClr val="bg1"/>
                </a:solidFill>
              </a:defRPr>
            </a:lvl1pPr>
          </a:lstStyle>
          <a:p>
            <a:r>
              <a:rPr lang="en-US" dirty="0"/>
              <a:t>Click to edit Master title style</a:t>
            </a:r>
          </a:p>
        </p:txBody>
      </p:sp>
      <p:pic>
        <p:nvPicPr>
          <p:cNvPr id="5" name="Picture 4">
            <a:extLst>
              <a:ext uri="{FF2B5EF4-FFF2-40B4-BE49-F238E27FC236}">
                <a16:creationId xmlns:a16="http://schemas.microsoft.com/office/drawing/2014/main" id="{22BA5FF3-BBCE-4926-B520-343CED90E39A}"/>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275305" y="135512"/>
            <a:ext cx="1546371" cy="606139"/>
          </a:xfrm>
          <a:prstGeom prst="rect">
            <a:avLst/>
          </a:prstGeom>
        </p:spPr>
      </p:pic>
      <p:sp>
        <p:nvSpPr>
          <p:cNvPr id="6" name="Picture Placeholder 5">
            <a:extLst>
              <a:ext uri="{FF2B5EF4-FFF2-40B4-BE49-F238E27FC236}">
                <a16:creationId xmlns:a16="http://schemas.microsoft.com/office/drawing/2014/main" id="{6B5D8F1D-4D96-4F40-94F2-2371E7268BB8}"/>
              </a:ext>
            </a:extLst>
          </p:cNvPr>
          <p:cNvSpPr>
            <a:spLocks noGrp="1"/>
          </p:cNvSpPr>
          <p:nvPr>
            <p:ph type="pic" sz="quarter" idx="10"/>
          </p:nvPr>
        </p:nvSpPr>
        <p:spPr>
          <a:xfrm>
            <a:off x="3895725" y="0"/>
            <a:ext cx="8296275" cy="6324600"/>
          </a:xfrm>
        </p:spPr>
        <p:txBody>
          <a:bodyPr/>
          <a:lstStyle>
            <a:lvl1pPr marL="0" indent="0">
              <a:buNone/>
              <a:defRPr/>
            </a:lvl1pPr>
          </a:lstStyle>
          <a:p>
            <a:endParaRPr lang="en-GB" dirty="0"/>
          </a:p>
        </p:txBody>
      </p:sp>
    </p:spTree>
    <p:custDataLst>
      <p:tags r:id="rId1"/>
    </p:custDataLst>
    <p:extLst>
      <p:ext uri="{BB962C8B-B14F-4D97-AF65-F5344CB8AC3E}">
        <p14:creationId xmlns:p14="http://schemas.microsoft.com/office/powerpoint/2010/main" val="4005189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0" y="0"/>
            <a:ext cx="5561166" cy="6324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8492" y="438582"/>
            <a:ext cx="4747708" cy="1390218"/>
          </a:xfrm>
        </p:spPr>
        <p:txBody>
          <a:bodyPr/>
          <a:lstStyle>
            <a:lvl1pPr>
              <a:defRPr>
                <a:solidFill>
                  <a:schemeClr val="bg1"/>
                </a:solidFill>
              </a:defRPr>
            </a:lvl1pPr>
          </a:lstStyle>
          <a:p>
            <a:r>
              <a:rPr lang="en-US" dirty="0"/>
              <a:t>Click to edit Master title style</a:t>
            </a:r>
          </a:p>
        </p:txBody>
      </p:sp>
      <p:sp>
        <p:nvSpPr>
          <p:cNvPr id="8" name="Picture Placeholder 2"/>
          <p:cNvSpPr>
            <a:spLocks noGrp="1"/>
          </p:cNvSpPr>
          <p:nvPr>
            <p:ph type="pic" idx="13" hasCustomPrompt="1"/>
          </p:nvPr>
        </p:nvSpPr>
        <p:spPr>
          <a:xfrm>
            <a:off x="5561166" y="0"/>
            <a:ext cx="6630834" cy="6324600"/>
          </a:xfrm>
          <a:solidFill>
            <a:schemeClr val="bg2">
              <a:lumMod val="20000"/>
              <a:lumOff val="80000"/>
            </a:schemeClr>
          </a:solidFill>
        </p:spPr>
        <p:txBody>
          <a:bodyPr bIns="1440000" anchor="b">
            <a:normAutofit/>
          </a:bodyPr>
          <a:lstStyle>
            <a:lvl1pPr marL="0" indent="0" algn="ctr">
              <a:buNone/>
              <a:defRPr sz="1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drop image here</a:t>
            </a:r>
          </a:p>
        </p:txBody>
      </p:sp>
      <p:sp>
        <p:nvSpPr>
          <p:cNvPr id="9" name="Text Placeholder 8"/>
          <p:cNvSpPr>
            <a:spLocks noGrp="1"/>
          </p:cNvSpPr>
          <p:nvPr>
            <p:ph type="body" sz="quarter" idx="14"/>
          </p:nvPr>
        </p:nvSpPr>
        <p:spPr>
          <a:xfrm>
            <a:off x="407368" y="2133600"/>
            <a:ext cx="4774232" cy="3962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6837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6630834" y="0"/>
            <a:ext cx="5561166" cy="6324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39326" y="438582"/>
            <a:ext cx="4747708" cy="1390218"/>
          </a:xfrm>
        </p:spPr>
        <p:txBody>
          <a:bodyPr/>
          <a:lstStyle>
            <a:lvl1pPr>
              <a:defRPr>
                <a:solidFill>
                  <a:schemeClr val="bg1"/>
                </a:solidFill>
              </a:defRPr>
            </a:lvl1pPr>
          </a:lstStyle>
          <a:p>
            <a:r>
              <a:rPr lang="en-US" dirty="0"/>
              <a:t>Click to edit Master title style</a:t>
            </a:r>
          </a:p>
        </p:txBody>
      </p:sp>
      <p:sp>
        <p:nvSpPr>
          <p:cNvPr id="8" name="Picture Placeholder 2"/>
          <p:cNvSpPr>
            <a:spLocks noGrp="1"/>
          </p:cNvSpPr>
          <p:nvPr>
            <p:ph type="pic" idx="13" hasCustomPrompt="1"/>
          </p:nvPr>
        </p:nvSpPr>
        <p:spPr>
          <a:xfrm>
            <a:off x="0" y="0"/>
            <a:ext cx="6630834" cy="6324600"/>
          </a:xfrm>
          <a:solidFill>
            <a:schemeClr val="bg2">
              <a:lumMod val="20000"/>
              <a:lumOff val="80000"/>
            </a:schemeClr>
          </a:solidFill>
        </p:spPr>
        <p:txBody>
          <a:bodyPr bIns="1440000" anchor="b">
            <a:normAutofit/>
          </a:bodyPr>
          <a:lstStyle>
            <a:lvl1pPr marL="0" indent="0" algn="ctr">
              <a:buNone/>
              <a:defRPr sz="1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drop image here</a:t>
            </a:r>
          </a:p>
        </p:txBody>
      </p:sp>
      <p:sp>
        <p:nvSpPr>
          <p:cNvPr id="9" name="Text Placeholder 8"/>
          <p:cNvSpPr>
            <a:spLocks noGrp="1"/>
          </p:cNvSpPr>
          <p:nvPr>
            <p:ph type="body" sz="quarter" idx="14"/>
          </p:nvPr>
        </p:nvSpPr>
        <p:spPr>
          <a:xfrm>
            <a:off x="7038202" y="2133600"/>
            <a:ext cx="4774232" cy="3962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0943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Tex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330CAD3-9FE6-9A47-8B34-257F8D35FD84}"/>
              </a:ext>
            </a:extLst>
          </p:cNvPr>
          <p:cNvGrpSpPr/>
          <p:nvPr userDrawn="1"/>
        </p:nvGrpSpPr>
        <p:grpSpPr>
          <a:xfrm>
            <a:off x="0" y="6310859"/>
            <a:ext cx="12192001" cy="547141"/>
            <a:chOff x="0" y="6310859"/>
            <a:chExt cx="12192001" cy="547141"/>
          </a:xfrm>
        </p:grpSpPr>
        <p:sp>
          <p:nvSpPr>
            <p:cNvPr id="9" name="Freeform 11">
              <a:extLst>
                <a:ext uri="{FF2B5EF4-FFF2-40B4-BE49-F238E27FC236}">
                  <a16:creationId xmlns:a16="http://schemas.microsoft.com/office/drawing/2014/main" id="{58BA83DC-0366-F744-A55F-FF4DBE7B3E67}"/>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0">
              <a:extLst>
                <a:ext uri="{FF2B5EF4-FFF2-40B4-BE49-F238E27FC236}">
                  <a16:creationId xmlns:a16="http://schemas.microsoft.com/office/drawing/2014/main" id="{C49AD98C-D05C-5142-9C2D-CE0E443EC8E6}"/>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E5EDCB2-8FDC-114D-8ACA-6586809CE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A41302CD-B899-8B4E-A861-1DDA1854A505}"/>
              </a:ext>
            </a:extLst>
          </p:cNvPr>
          <p:cNvSpPr>
            <a:spLocks noGrp="1"/>
          </p:cNvSpPr>
          <p:nvPr>
            <p:ph type="title" hasCustomPrompt="1"/>
          </p:nvPr>
        </p:nvSpPr>
        <p:spPr/>
        <p:txBody>
          <a:bodyPr/>
          <a:lstStyle/>
          <a:p>
            <a:r>
              <a:rPr lang="en-US" dirty="0"/>
              <a:t>2-Column Text</a:t>
            </a:r>
          </a:p>
        </p:txBody>
      </p:sp>
      <p:sp>
        <p:nvSpPr>
          <p:cNvPr id="3" name="Content Placeholder 2">
            <a:extLst>
              <a:ext uri="{FF2B5EF4-FFF2-40B4-BE49-F238E27FC236}">
                <a16:creationId xmlns:a16="http://schemas.microsoft.com/office/drawing/2014/main" id="{B6225E77-F7DC-CB4E-AF72-2D6FDAF3F39F}"/>
              </a:ext>
            </a:extLst>
          </p:cNvPr>
          <p:cNvSpPr>
            <a:spLocks noGrp="1"/>
          </p:cNvSpPr>
          <p:nvPr>
            <p:ph sz="half" idx="1"/>
          </p:nvPr>
        </p:nvSpPr>
        <p:spPr>
          <a:xfrm>
            <a:off x="838200" y="1207363"/>
            <a:ext cx="5181600" cy="496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53C4C3A-34FB-4245-BEEA-E4AE0E49010E}"/>
              </a:ext>
            </a:extLst>
          </p:cNvPr>
          <p:cNvSpPr>
            <a:spLocks noGrp="1"/>
          </p:cNvSpPr>
          <p:nvPr>
            <p:ph sz="half" idx="2"/>
          </p:nvPr>
        </p:nvSpPr>
        <p:spPr>
          <a:xfrm>
            <a:off x="6172200" y="1207363"/>
            <a:ext cx="5181600" cy="496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8E92012-ACF7-4549-A50D-10100C95F205}"/>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24454876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8295503" y="0"/>
            <a:ext cx="3896497" cy="6324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03995" y="438582"/>
            <a:ext cx="3043162" cy="5253764"/>
          </a:xfrm>
        </p:spPr>
        <p:txBody>
          <a:bodyPr/>
          <a:lstStyle>
            <a:lvl1pPr>
              <a:defRPr sz="3800">
                <a:solidFill>
                  <a:schemeClr val="bg1"/>
                </a:solidFill>
              </a:defRPr>
            </a:lvl1pPr>
          </a:lstStyle>
          <a:p>
            <a:r>
              <a:rPr lang="en-US" dirty="0"/>
              <a:t>Click to edit Master title style</a:t>
            </a:r>
          </a:p>
        </p:txBody>
      </p:sp>
      <p:sp>
        <p:nvSpPr>
          <p:cNvPr id="8" name="Picture Placeholder 2"/>
          <p:cNvSpPr>
            <a:spLocks noGrp="1"/>
          </p:cNvSpPr>
          <p:nvPr>
            <p:ph type="pic" idx="13" hasCustomPrompt="1"/>
          </p:nvPr>
        </p:nvSpPr>
        <p:spPr>
          <a:xfrm>
            <a:off x="0" y="0"/>
            <a:ext cx="8295503" cy="6324600"/>
          </a:xfrm>
          <a:solidFill>
            <a:schemeClr val="bg2">
              <a:lumMod val="20000"/>
              <a:lumOff val="80000"/>
            </a:schemeClr>
          </a:solidFill>
        </p:spPr>
        <p:txBody>
          <a:bodyPr bIns="1440000" anchor="b">
            <a:normAutofit/>
          </a:bodyPr>
          <a:lstStyle>
            <a:lvl1pPr marL="0" indent="0" algn="ctr">
              <a:buNone/>
              <a:defRPr sz="1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drop image here</a:t>
            </a:r>
          </a:p>
        </p:txBody>
      </p:sp>
    </p:spTree>
    <p:extLst>
      <p:ext uri="{BB962C8B-B14F-4D97-AF65-F5344CB8AC3E}">
        <p14:creationId xmlns:p14="http://schemas.microsoft.com/office/powerpoint/2010/main" val="4127288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0" y="0"/>
            <a:ext cx="7608168" cy="6324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491" y="438582"/>
            <a:ext cx="6802755" cy="1390218"/>
          </a:xfrm>
        </p:spPr>
        <p:txBody>
          <a:bodyPr/>
          <a:lstStyle>
            <a:lvl1pPr>
              <a:defRPr>
                <a:solidFill>
                  <a:schemeClr val="bg1"/>
                </a:solidFill>
              </a:defRPr>
            </a:lvl1pPr>
          </a:lstStyle>
          <a:p>
            <a:r>
              <a:rPr lang="en-US" dirty="0"/>
              <a:t>Click to edit Master title style</a:t>
            </a:r>
          </a:p>
        </p:txBody>
      </p:sp>
      <p:sp>
        <p:nvSpPr>
          <p:cNvPr id="8" name="Picture Placeholder 2"/>
          <p:cNvSpPr>
            <a:spLocks noGrp="1"/>
          </p:cNvSpPr>
          <p:nvPr>
            <p:ph type="pic" idx="13" hasCustomPrompt="1"/>
          </p:nvPr>
        </p:nvSpPr>
        <p:spPr>
          <a:xfrm>
            <a:off x="7608168" y="0"/>
            <a:ext cx="4583832" cy="6324600"/>
          </a:xfrm>
          <a:solidFill>
            <a:schemeClr val="bg2">
              <a:lumMod val="20000"/>
              <a:lumOff val="80000"/>
            </a:schemeClr>
          </a:solidFill>
        </p:spPr>
        <p:txBody>
          <a:bodyPr bIns="1440000" anchor="b">
            <a:normAutofit/>
          </a:bodyPr>
          <a:lstStyle>
            <a:lvl1pPr marL="0" indent="0" algn="ctr">
              <a:buNone/>
              <a:defRPr sz="1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drop image here</a:t>
            </a:r>
          </a:p>
        </p:txBody>
      </p:sp>
      <p:sp>
        <p:nvSpPr>
          <p:cNvPr id="9" name="Text Placeholder 8"/>
          <p:cNvSpPr>
            <a:spLocks noGrp="1"/>
          </p:cNvSpPr>
          <p:nvPr>
            <p:ph type="body" sz="quarter" idx="14"/>
          </p:nvPr>
        </p:nvSpPr>
        <p:spPr>
          <a:xfrm>
            <a:off x="407368" y="2133600"/>
            <a:ext cx="6840760" cy="3962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0438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4583832" y="0"/>
            <a:ext cx="7608168" cy="6324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92323" y="438582"/>
            <a:ext cx="6802755" cy="1390218"/>
          </a:xfrm>
        </p:spPr>
        <p:txBody>
          <a:bodyPr/>
          <a:lstStyle>
            <a:lvl1pPr>
              <a:defRPr>
                <a:solidFill>
                  <a:schemeClr val="bg1"/>
                </a:solidFill>
              </a:defRPr>
            </a:lvl1pPr>
          </a:lstStyle>
          <a:p>
            <a:r>
              <a:rPr lang="en-US" dirty="0"/>
              <a:t>Click to edit Master title style</a:t>
            </a:r>
          </a:p>
        </p:txBody>
      </p:sp>
      <p:sp>
        <p:nvSpPr>
          <p:cNvPr id="8" name="Picture Placeholder 2"/>
          <p:cNvSpPr>
            <a:spLocks noGrp="1"/>
          </p:cNvSpPr>
          <p:nvPr>
            <p:ph type="pic" idx="13" hasCustomPrompt="1"/>
          </p:nvPr>
        </p:nvSpPr>
        <p:spPr>
          <a:xfrm>
            <a:off x="0" y="0"/>
            <a:ext cx="4583832" cy="6324600"/>
          </a:xfrm>
          <a:solidFill>
            <a:schemeClr val="bg2">
              <a:lumMod val="20000"/>
              <a:lumOff val="80000"/>
            </a:schemeClr>
          </a:solidFill>
        </p:spPr>
        <p:txBody>
          <a:bodyPr bIns="1440000" anchor="b">
            <a:normAutofit/>
          </a:bodyPr>
          <a:lstStyle>
            <a:lvl1pPr marL="0" indent="0" algn="ctr">
              <a:buNone/>
              <a:defRPr sz="1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drop image here</a:t>
            </a:r>
          </a:p>
        </p:txBody>
      </p:sp>
      <p:sp>
        <p:nvSpPr>
          <p:cNvPr id="9" name="Text Placeholder 8"/>
          <p:cNvSpPr>
            <a:spLocks noGrp="1"/>
          </p:cNvSpPr>
          <p:nvPr>
            <p:ph type="body" sz="quarter" idx="14"/>
          </p:nvPr>
        </p:nvSpPr>
        <p:spPr>
          <a:xfrm>
            <a:off x="4991200" y="2133600"/>
            <a:ext cx="6840760" cy="3962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5002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0" y="0"/>
            <a:ext cx="7608168" cy="6324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491" y="438582"/>
            <a:ext cx="6802755" cy="1390218"/>
          </a:xfrm>
        </p:spPr>
        <p:txBody>
          <a:bodyPr/>
          <a:lstStyle>
            <a:lvl1pPr>
              <a:defRPr>
                <a:solidFill>
                  <a:schemeClr val="bg1"/>
                </a:solidFill>
              </a:defRPr>
            </a:lvl1pPr>
          </a:lstStyle>
          <a:p>
            <a:r>
              <a:rPr lang="en-US" dirty="0"/>
              <a:t>Click to edit Master title style</a:t>
            </a:r>
          </a:p>
        </p:txBody>
      </p:sp>
      <p:sp>
        <p:nvSpPr>
          <p:cNvPr id="9" name="Text Placeholder 8"/>
          <p:cNvSpPr>
            <a:spLocks noGrp="1"/>
          </p:cNvSpPr>
          <p:nvPr>
            <p:ph type="body" sz="quarter" idx="14"/>
          </p:nvPr>
        </p:nvSpPr>
        <p:spPr>
          <a:xfrm>
            <a:off x="407368" y="2133600"/>
            <a:ext cx="6840760" cy="3962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A65C904B-734E-E04B-8690-9C81224EB843}"/>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80013" y="100226"/>
            <a:ext cx="1546371" cy="606139"/>
          </a:xfrm>
          <a:prstGeom prst="rect">
            <a:avLst/>
          </a:prstGeom>
        </p:spPr>
      </p:pic>
      <p:pic>
        <p:nvPicPr>
          <p:cNvPr id="5" name="Picture 4">
            <a:extLst>
              <a:ext uri="{FF2B5EF4-FFF2-40B4-BE49-F238E27FC236}">
                <a16:creationId xmlns:a16="http://schemas.microsoft.com/office/drawing/2014/main" id="{08635593-1D5D-F24B-996A-E47B4B4183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8763" r="24226"/>
          <a:stretch/>
        </p:blipFill>
        <p:spPr>
          <a:xfrm>
            <a:off x="7608168" y="-1"/>
            <a:ext cx="4583832" cy="6324599"/>
          </a:xfrm>
          <a:prstGeom prst="rect">
            <a:avLst/>
          </a:prstGeom>
        </p:spPr>
      </p:pic>
    </p:spTree>
    <p:custDataLst>
      <p:tags r:id="rId1"/>
    </p:custDataLst>
    <p:extLst>
      <p:ext uri="{BB962C8B-B14F-4D97-AF65-F5344CB8AC3E}">
        <p14:creationId xmlns:p14="http://schemas.microsoft.com/office/powerpoint/2010/main" val="3600050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0" y="0"/>
            <a:ext cx="3896497" cy="6324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492" y="438582"/>
            <a:ext cx="3043162" cy="5253764"/>
          </a:xfrm>
        </p:spPr>
        <p:txBody>
          <a:bodyPr/>
          <a:lstStyle>
            <a:lvl1pPr>
              <a:defRPr sz="4400">
                <a:solidFill>
                  <a:schemeClr val="accent3"/>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F43866D5-4BF5-F54C-B043-A894F73E94D8}"/>
              </a:ext>
            </a:extLst>
          </p:cNvPr>
          <p:cNvSpPr>
            <a:spLocks noGrp="1"/>
          </p:cNvSpPr>
          <p:nvPr>
            <p:ph sz="quarter" idx="10"/>
          </p:nvPr>
        </p:nvSpPr>
        <p:spPr>
          <a:xfrm>
            <a:off x="4321175" y="438150"/>
            <a:ext cx="7508875" cy="52546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ustDataLst>
      <p:tags r:id="rId1"/>
    </p:custDataLst>
    <p:extLst>
      <p:ext uri="{BB962C8B-B14F-4D97-AF65-F5344CB8AC3E}">
        <p14:creationId xmlns:p14="http://schemas.microsoft.com/office/powerpoint/2010/main" val="4264812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0" y="0"/>
            <a:ext cx="3896497" cy="6324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492" y="438582"/>
            <a:ext cx="3043162" cy="5253764"/>
          </a:xfrm>
        </p:spPr>
        <p:txBody>
          <a:bodyPr/>
          <a:lstStyle>
            <a:lvl1pPr>
              <a:defRPr sz="4400">
                <a:solidFill>
                  <a:schemeClr val="accent3"/>
                </a:solidFill>
              </a:defRPr>
            </a:lvl1pPr>
          </a:lstStyle>
          <a:p>
            <a:r>
              <a:rPr lang="en-US" dirty="0"/>
              <a:t>Click to edit Master title style</a:t>
            </a:r>
          </a:p>
        </p:txBody>
      </p:sp>
      <p:sp>
        <p:nvSpPr>
          <p:cNvPr id="8" name="Picture Placeholder 2"/>
          <p:cNvSpPr>
            <a:spLocks noGrp="1"/>
          </p:cNvSpPr>
          <p:nvPr>
            <p:ph type="pic" idx="13" hasCustomPrompt="1"/>
          </p:nvPr>
        </p:nvSpPr>
        <p:spPr>
          <a:xfrm>
            <a:off x="3896497" y="0"/>
            <a:ext cx="8295503" cy="6324600"/>
          </a:xfrm>
          <a:solidFill>
            <a:schemeClr val="bg2">
              <a:lumMod val="20000"/>
              <a:lumOff val="80000"/>
            </a:schemeClr>
          </a:solidFill>
        </p:spPr>
        <p:txBody>
          <a:bodyPr bIns="1440000" anchor="b">
            <a:normAutofit/>
          </a:bodyPr>
          <a:lstStyle>
            <a:lvl1pPr marL="0" indent="0" algn="ctr">
              <a:buNone/>
              <a:defRPr sz="1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drop image here</a:t>
            </a:r>
          </a:p>
        </p:txBody>
      </p:sp>
    </p:spTree>
    <p:custDataLst>
      <p:tags r:id="rId1"/>
    </p:custDataLst>
    <p:extLst>
      <p:ext uri="{BB962C8B-B14F-4D97-AF65-F5344CB8AC3E}">
        <p14:creationId xmlns:p14="http://schemas.microsoft.com/office/powerpoint/2010/main" val="823032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0" y="0"/>
            <a:ext cx="5561166" cy="6324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492" y="438582"/>
            <a:ext cx="4747708" cy="1390218"/>
          </a:xfrm>
        </p:spPr>
        <p:txBody>
          <a:bodyPr/>
          <a:lstStyle>
            <a:lvl1pPr>
              <a:defRPr>
                <a:solidFill>
                  <a:schemeClr val="accent3"/>
                </a:solidFill>
              </a:defRPr>
            </a:lvl1pPr>
          </a:lstStyle>
          <a:p>
            <a:r>
              <a:rPr lang="en-US" dirty="0"/>
              <a:t>Click to edit Master title style</a:t>
            </a:r>
          </a:p>
        </p:txBody>
      </p:sp>
      <p:sp>
        <p:nvSpPr>
          <p:cNvPr id="8" name="Picture Placeholder 2"/>
          <p:cNvSpPr>
            <a:spLocks noGrp="1"/>
          </p:cNvSpPr>
          <p:nvPr>
            <p:ph type="pic" idx="13" hasCustomPrompt="1"/>
          </p:nvPr>
        </p:nvSpPr>
        <p:spPr>
          <a:xfrm>
            <a:off x="5561166" y="0"/>
            <a:ext cx="6630834" cy="6324600"/>
          </a:xfrm>
          <a:solidFill>
            <a:schemeClr val="bg2">
              <a:lumMod val="20000"/>
              <a:lumOff val="80000"/>
            </a:schemeClr>
          </a:solidFill>
        </p:spPr>
        <p:txBody>
          <a:bodyPr bIns="1440000" anchor="b">
            <a:normAutofit/>
          </a:bodyPr>
          <a:lstStyle>
            <a:lvl1pPr marL="0" indent="0" algn="ctr">
              <a:buNone/>
              <a:defRPr sz="1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drop image here</a:t>
            </a:r>
          </a:p>
        </p:txBody>
      </p:sp>
      <p:sp>
        <p:nvSpPr>
          <p:cNvPr id="9" name="Text Placeholder 8"/>
          <p:cNvSpPr>
            <a:spLocks noGrp="1"/>
          </p:cNvSpPr>
          <p:nvPr>
            <p:ph type="body" sz="quarter" idx="14"/>
          </p:nvPr>
        </p:nvSpPr>
        <p:spPr>
          <a:xfrm>
            <a:off x="407368" y="2133600"/>
            <a:ext cx="4774232" cy="39624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968145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6630834" y="0"/>
            <a:ext cx="5561166" cy="6324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39326" y="438582"/>
            <a:ext cx="4747708" cy="1390218"/>
          </a:xfrm>
        </p:spPr>
        <p:txBody>
          <a:bodyPr/>
          <a:lstStyle>
            <a:lvl1pPr>
              <a:defRPr>
                <a:solidFill>
                  <a:schemeClr val="accent3"/>
                </a:solidFill>
              </a:defRPr>
            </a:lvl1pPr>
          </a:lstStyle>
          <a:p>
            <a:r>
              <a:rPr lang="en-US" dirty="0"/>
              <a:t>Click to edit Master title style</a:t>
            </a:r>
          </a:p>
        </p:txBody>
      </p:sp>
      <p:sp>
        <p:nvSpPr>
          <p:cNvPr id="8" name="Picture Placeholder 2"/>
          <p:cNvSpPr>
            <a:spLocks noGrp="1"/>
          </p:cNvSpPr>
          <p:nvPr>
            <p:ph type="pic" idx="13" hasCustomPrompt="1"/>
          </p:nvPr>
        </p:nvSpPr>
        <p:spPr>
          <a:xfrm>
            <a:off x="0" y="0"/>
            <a:ext cx="6630834" cy="6324600"/>
          </a:xfrm>
          <a:solidFill>
            <a:schemeClr val="bg2">
              <a:lumMod val="20000"/>
              <a:lumOff val="80000"/>
            </a:schemeClr>
          </a:solidFill>
        </p:spPr>
        <p:txBody>
          <a:bodyPr bIns="1440000" anchor="b">
            <a:normAutofit/>
          </a:bodyPr>
          <a:lstStyle>
            <a:lvl1pPr marL="0" indent="0" algn="ctr">
              <a:buNone/>
              <a:defRPr sz="1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drop image here</a:t>
            </a:r>
          </a:p>
        </p:txBody>
      </p:sp>
      <p:sp>
        <p:nvSpPr>
          <p:cNvPr id="9" name="Text Placeholder 8"/>
          <p:cNvSpPr>
            <a:spLocks noGrp="1"/>
          </p:cNvSpPr>
          <p:nvPr>
            <p:ph type="body" sz="quarter" idx="14"/>
          </p:nvPr>
        </p:nvSpPr>
        <p:spPr>
          <a:xfrm>
            <a:off x="7038202" y="2133600"/>
            <a:ext cx="4774232" cy="39624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5354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8295503" y="0"/>
            <a:ext cx="3896497" cy="6324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03995" y="438582"/>
            <a:ext cx="3043162" cy="5253764"/>
          </a:xfrm>
        </p:spPr>
        <p:txBody>
          <a:bodyPr/>
          <a:lstStyle>
            <a:lvl1pPr>
              <a:defRPr sz="4400">
                <a:solidFill>
                  <a:schemeClr val="accent3"/>
                </a:solidFill>
              </a:defRPr>
            </a:lvl1pPr>
          </a:lstStyle>
          <a:p>
            <a:r>
              <a:rPr lang="en-US" dirty="0"/>
              <a:t>Click to edit Master title style</a:t>
            </a:r>
          </a:p>
        </p:txBody>
      </p:sp>
      <p:sp>
        <p:nvSpPr>
          <p:cNvPr id="8" name="Picture Placeholder 2"/>
          <p:cNvSpPr>
            <a:spLocks noGrp="1"/>
          </p:cNvSpPr>
          <p:nvPr>
            <p:ph type="pic" idx="13" hasCustomPrompt="1"/>
          </p:nvPr>
        </p:nvSpPr>
        <p:spPr>
          <a:xfrm>
            <a:off x="0" y="0"/>
            <a:ext cx="8295503" cy="6324600"/>
          </a:xfrm>
          <a:solidFill>
            <a:schemeClr val="bg2">
              <a:lumMod val="20000"/>
              <a:lumOff val="80000"/>
            </a:schemeClr>
          </a:solidFill>
        </p:spPr>
        <p:txBody>
          <a:bodyPr bIns="1440000" anchor="b">
            <a:normAutofit/>
          </a:bodyPr>
          <a:lstStyle>
            <a:lvl1pPr marL="0" indent="0" algn="ctr">
              <a:buNone/>
              <a:defRPr sz="1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drop image here</a:t>
            </a:r>
          </a:p>
        </p:txBody>
      </p:sp>
    </p:spTree>
    <p:custDataLst>
      <p:tags r:id="rId1"/>
    </p:custDataLst>
    <p:extLst>
      <p:ext uri="{BB962C8B-B14F-4D97-AF65-F5344CB8AC3E}">
        <p14:creationId xmlns:p14="http://schemas.microsoft.com/office/powerpoint/2010/main" val="1231309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0" y="0"/>
            <a:ext cx="7608168" cy="6324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491" y="438582"/>
            <a:ext cx="6802755" cy="1390218"/>
          </a:xfrm>
        </p:spPr>
        <p:txBody>
          <a:bodyPr/>
          <a:lstStyle>
            <a:lvl1pPr>
              <a:defRPr>
                <a:solidFill>
                  <a:schemeClr val="accent3"/>
                </a:solidFill>
              </a:defRPr>
            </a:lvl1pPr>
          </a:lstStyle>
          <a:p>
            <a:r>
              <a:rPr lang="en-US" dirty="0"/>
              <a:t>Click to edit Master title style</a:t>
            </a:r>
          </a:p>
        </p:txBody>
      </p:sp>
      <p:sp>
        <p:nvSpPr>
          <p:cNvPr id="8" name="Picture Placeholder 2"/>
          <p:cNvSpPr>
            <a:spLocks noGrp="1"/>
          </p:cNvSpPr>
          <p:nvPr>
            <p:ph type="pic" idx="13" hasCustomPrompt="1"/>
          </p:nvPr>
        </p:nvSpPr>
        <p:spPr>
          <a:xfrm>
            <a:off x="7608168" y="0"/>
            <a:ext cx="4583832" cy="6324600"/>
          </a:xfrm>
          <a:solidFill>
            <a:schemeClr val="bg2">
              <a:lumMod val="20000"/>
              <a:lumOff val="80000"/>
            </a:schemeClr>
          </a:solidFill>
        </p:spPr>
        <p:txBody>
          <a:bodyPr bIns="1440000" anchor="b">
            <a:normAutofit/>
          </a:bodyPr>
          <a:lstStyle>
            <a:lvl1pPr marL="0" indent="0" algn="ctr">
              <a:buNone/>
              <a:defRPr sz="1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drop image here</a:t>
            </a:r>
          </a:p>
        </p:txBody>
      </p:sp>
      <p:sp>
        <p:nvSpPr>
          <p:cNvPr id="9" name="Text Placeholder 8"/>
          <p:cNvSpPr>
            <a:spLocks noGrp="1"/>
          </p:cNvSpPr>
          <p:nvPr>
            <p:ph type="body" sz="quarter" idx="14"/>
          </p:nvPr>
        </p:nvSpPr>
        <p:spPr>
          <a:xfrm>
            <a:off x="407368" y="2133600"/>
            <a:ext cx="6840760" cy="39624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667485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330CAD3-9FE6-9A47-8B34-257F8D35FD84}"/>
              </a:ext>
            </a:extLst>
          </p:cNvPr>
          <p:cNvGrpSpPr/>
          <p:nvPr userDrawn="1"/>
        </p:nvGrpSpPr>
        <p:grpSpPr>
          <a:xfrm>
            <a:off x="0" y="6310859"/>
            <a:ext cx="12192001" cy="547141"/>
            <a:chOff x="0" y="6310859"/>
            <a:chExt cx="12192001" cy="547141"/>
          </a:xfrm>
        </p:grpSpPr>
        <p:sp>
          <p:nvSpPr>
            <p:cNvPr id="9" name="Freeform 11">
              <a:extLst>
                <a:ext uri="{FF2B5EF4-FFF2-40B4-BE49-F238E27FC236}">
                  <a16:creationId xmlns:a16="http://schemas.microsoft.com/office/drawing/2014/main" id="{58BA83DC-0366-F744-A55F-FF4DBE7B3E67}"/>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0">
              <a:extLst>
                <a:ext uri="{FF2B5EF4-FFF2-40B4-BE49-F238E27FC236}">
                  <a16:creationId xmlns:a16="http://schemas.microsoft.com/office/drawing/2014/main" id="{C49AD98C-D05C-5142-9C2D-CE0E443EC8E6}"/>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E5EDCB2-8FDC-114D-8ACA-6586809CE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A41302CD-B899-8B4E-A861-1DDA1854A505}"/>
              </a:ext>
            </a:extLst>
          </p:cNvPr>
          <p:cNvSpPr>
            <a:spLocks noGrp="1"/>
          </p:cNvSpPr>
          <p:nvPr>
            <p:ph type="title" hasCustomPrompt="1"/>
          </p:nvPr>
        </p:nvSpPr>
        <p:spPr/>
        <p:txBody>
          <a:bodyPr/>
          <a:lstStyle/>
          <a:p>
            <a:r>
              <a:rPr lang="en-US" dirty="0"/>
              <a:t>2-Column Text with Subtitle</a:t>
            </a:r>
          </a:p>
        </p:txBody>
      </p:sp>
      <p:sp>
        <p:nvSpPr>
          <p:cNvPr id="3" name="Content Placeholder 2">
            <a:extLst>
              <a:ext uri="{FF2B5EF4-FFF2-40B4-BE49-F238E27FC236}">
                <a16:creationId xmlns:a16="http://schemas.microsoft.com/office/drawing/2014/main" id="{B6225E77-F7DC-CB4E-AF72-2D6FDAF3F39F}"/>
              </a:ext>
            </a:extLst>
          </p:cNvPr>
          <p:cNvSpPr>
            <a:spLocks noGrp="1"/>
          </p:cNvSpPr>
          <p:nvPr>
            <p:ph sz="half" idx="1"/>
          </p:nvPr>
        </p:nvSpPr>
        <p:spPr>
          <a:xfrm>
            <a:off x="838200" y="1695635"/>
            <a:ext cx="5181600" cy="4481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53C4C3A-34FB-4245-BEEA-E4AE0E49010E}"/>
              </a:ext>
            </a:extLst>
          </p:cNvPr>
          <p:cNvSpPr>
            <a:spLocks noGrp="1"/>
          </p:cNvSpPr>
          <p:nvPr>
            <p:ph sz="half" idx="2"/>
          </p:nvPr>
        </p:nvSpPr>
        <p:spPr>
          <a:xfrm>
            <a:off x="6172200" y="1695635"/>
            <a:ext cx="5181600" cy="4481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1FCC0C77-9C09-CF43-9611-7392802F887A}"/>
              </a:ext>
            </a:extLst>
          </p:cNvPr>
          <p:cNvSpPr>
            <a:spLocks noGrp="1"/>
          </p:cNvSpPr>
          <p:nvPr>
            <p:ph type="body" sz="quarter" idx="13" hasCustomPrompt="1"/>
          </p:nvPr>
        </p:nvSpPr>
        <p:spPr>
          <a:xfrm>
            <a:off x="838200" y="1095585"/>
            <a:ext cx="10515600" cy="360354"/>
          </a:xfrm>
        </p:spPr>
        <p:txBody>
          <a:bodyPr>
            <a:no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2" name="TextBox 11">
            <a:extLst>
              <a:ext uri="{FF2B5EF4-FFF2-40B4-BE49-F238E27FC236}">
                <a16:creationId xmlns:a16="http://schemas.microsoft.com/office/drawing/2014/main" id="{927C2677-CE51-E743-A8A5-489311E57783}"/>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42500471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0" y="0"/>
            <a:ext cx="7608168" cy="6324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491" y="438582"/>
            <a:ext cx="6802755" cy="1390218"/>
          </a:xfrm>
        </p:spPr>
        <p:txBody>
          <a:bodyPr/>
          <a:lstStyle>
            <a:lvl1pPr>
              <a:defRPr>
                <a:solidFill>
                  <a:schemeClr val="accent3"/>
                </a:solidFill>
              </a:defRPr>
            </a:lvl1pPr>
          </a:lstStyle>
          <a:p>
            <a:r>
              <a:rPr lang="en-US" dirty="0"/>
              <a:t>Click to edit Master title style</a:t>
            </a:r>
          </a:p>
        </p:txBody>
      </p:sp>
      <p:sp>
        <p:nvSpPr>
          <p:cNvPr id="9" name="Text Placeholder 8"/>
          <p:cNvSpPr>
            <a:spLocks noGrp="1"/>
          </p:cNvSpPr>
          <p:nvPr>
            <p:ph type="body" sz="quarter" idx="14"/>
          </p:nvPr>
        </p:nvSpPr>
        <p:spPr>
          <a:xfrm>
            <a:off x="407368" y="2133600"/>
            <a:ext cx="6840760" cy="39624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3A600A7D-25DB-3341-9ABA-6968DD9044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0013" y="100226"/>
            <a:ext cx="1546371" cy="606139"/>
          </a:xfrm>
          <a:prstGeom prst="rect">
            <a:avLst/>
          </a:prstGeom>
        </p:spPr>
      </p:pic>
      <p:pic>
        <p:nvPicPr>
          <p:cNvPr id="5" name="Picture 4" descr="A picture containing person, indoor&#10;&#10;Description automatically generated">
            <a:extLst>
              <a:ext uri="{FF2B5EF4-FFF2-40B4-BE49-F238E27FC236}">
                <a16:creationId xmlns:a16="http://schemas.microsoft.com/office/drawing/2014/main" id="{70043893-09EE-D14D-B630-086BE05E1AD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1346" r="6178"/>
          <a:stretch/>
        </p:blipFill>
        <p:spPr>
          <a:xfrm>
            <a:off x="7608168" y="-1"/>
            <a:ext cx="4583832" cy="6324599"/>
          </a:xfrm>
          <a:prstGeom prst="rect">
            <a:avLst/>
          </a:prstGeom>
        </p:spPr>
      </p:pic>
    </p:spTree>
    <p:custDataLst>
      <p:tags r:id="rId1"/>
    </p:custDataLst>
    <p:extLst>
      <p:ext uri="{BB962C8B-B14F-4D97-AF65-F5344CB8AC3E}">
        <p14:creationId xmlns:p14="http://schemas.microsoft.com/office/powerpoint/2010/main" val="2233239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0" y="0"/>
            <a:ext cx="7608168" cy="6324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491" y="438582"/>
            <a:ext cx="6802755" cy="1390218"/>
          </a:xfrm>
        </p:spPr>
        <p:txBody>
          <a:bodyPr/>
          <a:lstStyle>
            <a:lvl1pPr>
              <a:defRPr>
                <a:solidFill>
                  <a:schemeClr val="accent3"/>
                </a:solidFill>
              </a:defRPr>
            </a:lvl1pPr>
          </a:lstStyle>
          <a:p>
            <a:r>
              <a:rPr lang="en-US" dirty="0"/>
              <a:t>Click to edit Master title style</a:t>
            </a:r>
          </a:p>
        </p:txBody>
      </p:sp>
      <p:sp>
        <p:nvSpPr>
          <p:cNvPr id="9" name="Text Placeholder 8"/>
          <p:cNvSpPr>
            <a:spLocks noGrp="1"/>
          </p:cNvSpPr>
          <p:nvPr>
            <p:ph type="body" sz="quarter" idx="14"/>
          </p:nvPr>
        </p:nvSpPr>
        <p:spPr>
          <a:xfrm>
            <a:off x="407368" y="2133600"/>
            <a:ext cx="6840760" cy="39624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3A600A7D-25DB-3341-9ABA-6968DD9044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0013" y="100226"/>
            <a:ext cx="1546371" cy="606139"/>
          </a:xfrm>
          <a:prstGeom prst="rect">
            <a:avLst/>
          </a:prstGeom>
        </p:spPr>
      </p:pic>
      <p:pic>
        <p:nvPicPr>
          <p:cNvPr id="1026" name="Picture 2" descr="Workwear -">
            <a:extLst>
              <a:ext uri="{FF2B5EF4-FFF2-40B4-BE49-F238E27FC236}">
                <a16:creationId xmlns:a16="http://schemas.microsoft.com/office/drawing/2014/main" id="{8941ADB9-BA0C-4701-BF88-68075540CB91}"/>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7587049" y="-22654"/>
            <a:ext cx="4604951" cy="63472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89602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flipH="1">
            <a:off x="3896497" y="0"/>
            <a:ext cx="8295503" cy="6324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492" y="438582"/>
            <a:ext cx="3043162" cy="5253764"/>
          </a:xfrm>
        </p:spPr>
        <p:txBody>
          <a:bodyPr/>
          <a:lstStyle>
            <a:lvl1pPr>
              <a:defRPr sz="4400">
                <a:solidFill>
                  <a:schemeClr val="accent3"/>
                </a:solidFill>
              </a:defRPr>
            </a:lvl1pPr>
          </a:lstStyle>
          <a:p>
            <a:r>
              <a:rPr lang="en-US" dirty="0"/>
              <a:t>Click to edit Master title style</a:t>
            </a:r>
          </a:p>
        </p:txBody>
      </p:sp>
      <p:sp>
        <p:nvSpPr>
          <p:cNvPr id="5" name="Media Placeholder 4">
            <a:extLst>
              <a:ext uri="{FF2B5EF4-FFF2-40B4-BE49-F238E27FC236}">
                <a16:creationId xmlns:a16="http://schemas.microsoft.com/office/drawing/2014/main" id="{2EA8BC1A-529D-734C-93EE-6261103FA01C}"/>
              </a:ext>
            </a:extLst>
          </p:cNvPr>
          <p:cNvSpPr>
            <a:spLocks noGrp="1"/>
          </p:cNvSpPr>
          <p:nvPr>
            <p:ph type="media" sz="quarter" idx="10"/>
          </p:nvPr>
        </p:nvSpPr>
        <p:spPr>
          <a:xfrm>
            <a:off x="4279900" y="438150"/>
            <a:ext cx="7504113" cy="5254625"/>
          </a:xfrm>
        </p:spPr>
        <p:txBody>
          <a:bodyPr/>
          <a:lstStyle/>
          <a:p>
            <a:endParaRPr lang="en-US"/>
          </a:p>
        </p:txBody>
      </p:sp>
    </p:spTree>
    <p:custDataLst>
      <p:tags r:id="rId1"/>
    </p:custDataLst>
    <p:extLst>
      <p:ext uri="{BB962C8B-B14F-4D97-AF65-F5344CB8AC3E}">
        <p14:creationId xmlns:p14="http://schemas.microsoft.com/office/powerpoint/2010/main" val="3421984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6F183DAF-2964-D347-84A6-E642700B440D}"/>
              </a:ext>
            </a:extLst>
          </p:cNvPr>
          <p:cNvSpPr>
            <a:spLocks noGrp="1"/>
          </p:cNvSpPr>
          <p:nvPr>
            <p:ph type="pic" idx="13" hasCustomPrompt="1"/>
          </p:nvPr>
        </p:nvSpPr>
        <p:spPr>
          <a:xfrm>
            <a:off x="0" y="-1"/>
            <a:ext cx="12192000" cy="6326841"/>
          </a:xfrm>
          <a:noFill/>
        </p:spPr>
        <p:txBody>
          <a:bodyPr bIns="1440000" anchor="b">
            <a:normAutofit/>
          </a:bodyPr>
          <a:lstStyle>
            <a:lvl1pPr marL="0" indent="0" algn="ctr">
              <a:buNone/>
              <a:defRPr sz="1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drop image here</a:t>
            </a:r>
          </a:p>
        </p:txBody>
      </p:sp>
    </p:spTree>
    <p:extLst>
      <p:ext uri="{BB962C8B-B14F-4D97-AF65-F5344CB8AC3E}">
        <p14:creationId xmlns:p14="http://schemas.microsoft.com/office/powerpoint/2010/main" val="2180201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7A0418A9-6403-D24F-9864-E95D786DCA46}"/>
              </a:ext>
            </a:extLst>
          </p:cNvPr>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488045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8582"/>
            <a:ext cx="10515600" cy="715529"/>
          </a:xfrm>
        </p:spPr>
        <p:txBody>
          <a:bodyPr/>
          <a:lstStyle/>
          <a:p>
            <a:r>
              <a:rPr lang="en-US" dirty="0"/>
              <a:t>Click to edit Master title style</a:t>
            </a:r>
          </a:p>
        </p:txBody>
      </p:sp>
      <p:sp>
        <p:nvSpPr>
          <p:cNvPr id="3" name="Text Placeholder 2"/>
          <p:cNvSpPr>
            <a:spLocks noGrp="1"/>
          </p:cNvSpPr>
          <p:nvPr>
            <p:ph type="body" idx="1"/>
          </p:nvPr>
        </p:nvSpPr>
        <p:spPr>
          <a:xfrm>
            <a:off x="839788" y="1317022"/>
            <a:ext cx="5157787" cy="823912"/>
          </a:xfrm>
        </p:spPr>
        <p:txBody>
          <a:bodyPr anchor="b"/>
          <a:lstStyle>
            <a:lvl1pPr marL="0" indent="0">
              <a:buNone/>
              <a:defRPr sz="2400" b="0" i="0">
                <a:latin typeface="HelveticaNeueLT Std Med"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140933"/>
            <a:ext cx="5157787" cy="40009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17022"/>
            <a:ext cx="5183188" cy="823912"/>
          </a:xfrm>
        </p:spPr>
        <p:txBody>
          <a:bodyPr anchor="b"/>
          <a:lstStyle>
            <a:lvl1pPr marL="0" indent="0">
              <a:buNone/>
              <a:defRPr sz="2400" b="0" i="0">
                <a:latin typeface="HelveticaNeueLT Std Med"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140933"/>
            <a:ext cx="5183188" cy="4000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912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5617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E86C51-BBC3-344E-AFEA-A7FCFF0F34BE}"/>
              </a:ext>
            </a:extLst>
          </p:cNvPr>
          <p:cNvSpPr/>
          <p:nvPr userDrawn="1"/>
        </p:nvSpPr>
        <p:spPr>
          <a:xfrm>
            <a:off x="0" y="0"/>
            <a:ext cx="12192000" cy="631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31410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141456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82"/>
            <a:ext cx="4546600" cy="1390218"/>
          </a:xfrm>
        </p:spPr>
        <p:txBody>
          <a:bodyPr/>
          <a:lstStyle/>
          <a:p>
            <a:r>
              <a:rPr lang="en-US"/>
              <a:t>Click to edit Master title style</a:t>
            </a:r>
          </a:p>
        </p:txBody>
      </p:sp>
      <p:sp>
        <p:nvSpPr>
          <p:cNvPr id="8" name="Picture Placeholder 2"/>
          <p:cNvSpPr>
            <a:spLocks noGrp="1"/>
          </p:cNvSpPr>
          <p:nvPr>
            <p:ph type="pic" idx="13" hasCustomPrompt="1"/>
          </p:nvPr>
        </p:nvSpPr>
        <p:spPr>
          <a:xfrm>
            <a:off x="5561166" y="0"/>
            <a:ext cx="6630834" cy="6324600"/>
          </a:xfrm>
          <a:solidFill>
            <a:schemeClr val="bg2">
              <a:lumMod val="20000"/>
              <a:lumOff val="80000"/>
            </a:schemeClr>
          </a:solidFill>
        </p:spPr>
        <p:txBody>
          <a:bodyPr bIns="1440000" anchor="b">
            <a:normAutofit/>
          </a:bodyPr>
          <a:lstStyle>
            <a:lvl1pPr marL="0" indent="0" algn="ctr">
              <a:buNone/>
              <a:defRPr sz="1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drop image here</a:t>
            </a:r>
          </a:p>
        </p:txBody>
      </p:sp>
      <p:sp>
        <p:nvSpPr>
          <p:cNvPr id="9" name="Text Placeholder 8"/>
          <p:cNvSpPr>
            <a:spLocks noGrp="1"/>
          </p:cNvSpPr>
          <p:nvPr>
            <p:ph type="body" sz="quarter" idx="14"/>
          </p:nvPr>
        </p:nvSpPr>
        <p:spPr>
          <a:xfrm>
            <a:off x="609600" y="2133600"/>
            <a:ext cx="4572000"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6179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A6F4E3-B56B-B744-8BDC-C63DC889DE0B}"/>
              </a:ext>
            </a:extLst>
          </p:cNvPr>
          <p:cNvGrpSpPr/>
          <p:nvPr userDrawn="1"/>
        </p:nvGrpSpPr>
        <p:grpSpPr>
          <a:xfrm>
            <a:off x="0" y="6310859"/>
            <a:ext cx="12192001" cy="547141"/>
            <a:chOff x="0" y="6310859"/>
            <a:chExt cx="12192001" cy="547141"/>
          </a:xfrm>
        </p:grpSpPr>
        <p:sp>
          <p:nvSpPr>
            <p:cNvPr id="5" name="Freeform 11">
              <a:extLst>
                <a:ext uri="{FF2B5EF4-FFF2-40B4-BE49-F238E27FC236}">
                  <a16:creationId xmlns:a16="http://schemas.microsoft.com/office/drawing/2014/main" id="{F254D6D7-CFF0-1144-BBD6-7049B0F2E499}"/>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0">
              <a:extLst>
                <a:ext uri="{FF2B5EF4-FFF2-40B4-BE49-F238E27FC236}">
                  <a16:creationId xmlns:a16="http://schemas.microsoft.com/office/drawing/2014/main" id="{5DA78D02-B4B4-A342-A35B-E84915134823}"/>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23B3ACB-A514-1F48-AC01-F54BC3957E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B510FC8D-DA4E-4F64-9C99-DCD4516561E4}"/>
              </a:ext>
            </a:extLst>
          </p:cNvPr>
          <p:cNvSpPr>
            <a:spLocks noGrp="1"/>
          </p:cNvSpPr>
          <p:nvPr>
            <p:ph type="title"/>
          </p:nvPr>
        </p:nvSpPr>
        <p:spPr/>
        <p:txBody>
          <a:bodyPr/>
          <a:lstStyle/>
          <a:p>
            <a:r>
              <a:rPr lang="en-US"/>
              <a:t>Click to edit Master title style</a:t>
            </a:r>
            <a:endParaRPr lang="en-US" dirty="0"/>
          </a:p>
        </p:txBody>
      </p:sp>
      <p:sp>
        <p:nvSpPr>
          <p:cNvPr id="8" name="TextBox 7">
            <a:extLst>
              <a:ext uri="{FF2B5EF4-FFF2-40B4-BE49-F238E27FC236}">
                <a16:creationId xmlns:a16="http://schemas.microsoft.com/office/drawing/2014/main" id="{BE6D5A53-1443-714E-B40B-C1C46C0B646A}"/>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42048852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62800" y="438582"/>
            <a:ext cx="4546600" cy="1390218"/>
          </a:xfrm>
        </p:spPr>
        <p:txBody>
          <a:bodyPr/>
          <a:lstStyle/>
          <a:p>
            <a:r>
              <a:rPr lang="en-US" dirty="0"/>
              <a:t>Click to edit Master title style</a:t>
            </a:r>
          </a:p>
        </p:txBody>
      </p:sp>
      <p:sp>
        <p:nvSpPr>
          <p:cNvPr id="8" name="Picture Placeholder 2"/>
          <p:cNvSpPr>
            <a:spLocks noGrp="1"/>
          </p:cNvSpPr>
          <p:nvPr>
            <p:ph type="pic" idx="13" hasCustomPrompt="1"/>
          </p:nvPr>
        </p:nvSpPr>
        <p:spPr>
          <a:xfrm>
            <a:off x="0" y="0"/>
            <a:ext cx="6630834" cy="6324600"/>
          </a:xfrm>
          <a:solidFill>
            <a:schemeClr val="bg2">
              <a:lumMod val="20000"/>
              <a:lumOff val="80000"/>
            </a:schemeClr>
          </a:solidFill>
        </p:spPr>
        <p:txBody>
          <a:bodyPr bIns="1440000" anchor="b">
            <a:normAutofit/>
          </a:bodyPr>
          <a:lstStyle>
            <a:lvl1pPr marL="0" indent="0" algn="ctr">
              <a:buNone/>
              <a:defRPr sz="1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drop image here</a:t>
            </a:r>
          </a:p>
        </p:txBody>
      </p:sp>
      <p:sp>
        <p:nvSpPr>
          <p:cNvPr id="9" name="Text Placeholder 8"/>
          <p:cNvSpPr>
            <a:spLocks noGrp="1"/>
          </p:cNvSpPr>
          <p:nvPr>
            <p:ph type="body" sz="quarter" idx="14"/>
          </p:nvPr>
        </p:nvSpPr>
        <p:spPr>
          <a:xfrm>
            <a:off x="7162800" y="2133600"/>
            <a:ext cx="4572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892875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Picture Placeholder 2"/>
          <p:cNvSpPr>
            <a:spLocks noGrp="1"/>
          </p:cNvSpPr>
          <p:nvPr>
            <p:ph type="pic" idx="13" hasCustomPrompt="1"/>
          </p:nvPr>
        </p:nvSpPr>
        <p:spPr>
          <a:xfrm>
            <a:off x="838200" y="1300593"/>
            <a:ext cx="2438031" cy="4299574"/>
          </a:xfrm>
          <a:prstGeom prst="roundRect">
            <a:avLst>
              <a:gd name="adj" fmla="val 1561"/>
            </a:avLst>
          </a:prstGeom>
          <a:solidFill>
            <a:schemeClr val="bg2">
              <a:lumMod val="20000"/>
              <a:lumOff val="80000"/>
            </a:schemeClr>
          </a:solidFill>
          <a:ln>
            <a:solidFill>
              <a:schemeClr val="tx1">
                <a:lumMod val="50000"/>
                <a:lumOff val="50000"/>
              </a:schemeClr>
            </a:solidFill>
          </a:ln>
        </p:spPr>
        <p:txBody>
          <a:bodyPr bIns="1440000" anchor="b">
            <a:normAutofit/>
          </a:bodyPr>
          <a:lstStyle>
            <a:lvl1pPr marL="0" indent="0" algn="ctr">
              <a:buNone/>
              <a:defRPr sz="1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drop image here</a:t>
            </a:r>
          </a:p>
        </p:txBody>
      </p:sp>
      <p:sp>
        <p:nvSpPr>
          <p:cNvPr id="7" name="Content Placeholder 6"/>
          <p:cNvSpPr>
            <a:spLocks noGrp="1"/>
          </p:cNvSpPr>
          <p:nvPr>
            <p:ph sz="quarter" idx="14"/>
          </p:nvPr>
        </p:nvSpPr>
        <p:spPr>
          <a:xfrm>
            <a:off x="3581400" y="1300163"/>
            <a:ext cx="7772400" cy="43005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342831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nd image dark 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0" y="0"/>
            <a:ext cx="3896497" cy="6324600"/>
          </a:xfrm>
          <a:prstGeom prst="rect">
            <a:avLst/>
          </a:prstGeom>
          <a:solidFill>
            <a:srgbClr val="B81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492" y="438582"/>
            <a:ext cx="3043162" cy="5253764"/>
          </a:xfrm>
        </p:spPr>
        <p:txBody>
          <a:bodyPr/>
          <a:lstStyle>
            <a:lvl1pPr>
              <a:defRPr sz="3800">
                <a:solidFill>
                  <a:schemeClr val="bg1"/>
                </a:solidFill>
              </a:defRPr>
            </a:lvl1pPr>
          </a:lstStyle>
          <a:p>
            <a:r>
              <a:rPr lang="en-GB"/>
              <a:t>Click to edit Master title style</a:t>
            </a:r>
            <a:endParaRPr lang="en-US" dirty="0"/>
          </a:p>
        </p:txBody>
      </p:sp>
      <p:sp>
        <p:nvSpPr>
          <p:cNvPr id="8" name="Picture Placeholder 2"/>
          <p:cNvSpPr>
            <a:spLocks noGrp="1"/>
          </p:cNvSpPr>
          <p:nvPr>
            <p:ph type="pic" idx="13" hasCustomPrompt="1"/>
          </p:nvPr>
        </p:nvSpPr>
        <p:spPr>
          <a:xfrm>
            <a:off x="3896497" y="0"/>
            <a:ext cx="8295503" cy="6324600"/>
          </a:xfrm>
          <a:solidFill>
            <a:schemeClr val="bg2">
              <a:lumMod val="20000"/>
              <a:lumOff val="80000"/>
            </a:schemeClr>
          </a:solidFill>
        </p:spPr>
        <p:txBody>
          <a:bodyPr bIns="1440000" anchor="b">
            <a:normAutofit/>
          </a:bodyPr>
          <a:lstStyle>
            <a:lvl1pPr marL="0" indent="0" algn="ctr">
              <a:buNone/>
              <a:defRPr sz="1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drop image here</a:t>
            </a:r>
          </a:p>
        </p:txBody>
      </p:sp>
      <p:pic>
        <p:nvPicPr>
          <p:cNvPr id="5" name="Picture 4">
            <a:extLst>
              <a:ext uri="{FF2B5EF4-FFF2-40B4-BE49-F238E27FC236}">
                <a16:creationId xmlns:a16="http://schemas.microsoft.com/office/drawing/2014/main" id="{0430266B-9875-418C-8E1C-4E100FBF64D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4546" y="6413344"/>
            <a:ext cx="1066800" cy="341326"/>
          </a:xfrm>
          <a:prstGeom prst="rect">
            <a:avLst/>
          </a:prstGeom>
        </p:spPr>
      </p:pic>
    </p:spTree>
    <p:custDataLst>
      <p:tags r:id="rId1"/>
    </p:custDataLst>
    <p:extLst>
      <p:ext uri="{BB962C8B-B14F-4D97-AF65-F5344CB8AC3E}">
        <p14:creationId xmlns:p14="http://schemas.microsoft.com/office/powerpoint/2010/main" val="2417186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wider text and image dark 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0" y="0"/>
            <a:ext cx="5561166" cy="6324600"/>
          </a:xfrm>
          <a:prstGeom prst="rect">
            <a:avLst/>
          </a:prstGeom>
          <a:solidFill>
            <a:srgbClr val="B81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492" y="438582"/>
            <a:ext cx="4747708" cy="1390218"/>
          </a:xfrm>
        </p:spPr>
        <p:txBody>
          <a:bodyPr/>
          <a:lstStyle>
            <a:lvl1pPr>
              <a:defRPr>
                <a:solidFill>
                  <a:schemeClr val="bg1"/>
                </a:solidFill>
              </a:defRPr>
            </a:lvl1pPr>
          </a:lstStyle>
          <a:p>
            <a:r>
              <a:rPr lang="en-GB"/>
              <a:t>Click to edit Master title style</a:t>
            </a:r>
            <a:endParaRPr lang="en-US"/>
          </a:p>
        </p:txBody>
      </p:sp>
      <p:sp>
        <p:nvSpPr>
          <p:cNvPr id="8" name="Picture Placeholder 2"/>
          <p:cNvSpPr>
            <a:spLocks noGrp="1"/>
          </p:cNvSpPr>
          <p:nvPr>
            <p:ph type="pic" idx="13" hasCustomPrompt="1"/>
          </p:nvPr>
        </p:nvSpPr>
        <p:spPr>
          <a:xfrm>
            <a:off x="5561166" y="0"/>
            <a:ext cx="6630834" cy="6324600"/>
          </a:xfrm>
          <a:solidFill>
            <a:schemeClr val="bg2">
              <a:lumMod val="20000"/>
              <a:lumOff val="80000"/>
            </a:schemeClr>
          </a:solidFill>
        </p:spPr>
        <p:txBody>
          <a:bodyPr bIns="1440000" anchor="b">
            <a:normAutofit/>
          </a:bodyPr>
          <a:lstStyle>
            <a:lvl1pPr marL="0" indent="0" algn="ctr">
              <a:buNone/>
              <a:defRPr sz="1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drop image here</a:t>
            </a:r>
          </a:p>
        </p:txBody>
      </p:sp>
      <p:sp>
        <p:nvSpPr>
          <p:cNvPr id="9" name="Text Placeholder 8"/>
          <p:cNvSpPr>
            <a:spLocks noGrp="1"/>
          </p:cNvSpPr>
          <p:nvPr>
            <p:ph type="body" sz="quarter" idx="14"/>
          </p:nvPr>
        </p:nvSpPr>
        <p:spPr>
          <a:xfrm>
            <a:off x="407368" y="2133600"/>
            <a:ext cx="4774232" cy="3962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6" name="Picture 5">
            <a:extLst>
              <a:ext uri="{FF2B5EF4-FFF2-40B4-BE49-F238E27FC236}">
                <a16:creationId xmlns:a16="http://schemas.microsoft.com/office/drawing/2014/main" id="{CE30F588-C61B-461C-8F67-001A95FFB31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4546" y="6413344"/>
            <a:ext cx="1066800" cy="341326"/>
          </a:xfrm>
          <a:prstGeom prst="rect">
            <a:avLst/>
          </a:prstGeom>
        </p:spPr>
      </p:pic>
    </p:spTree>
    <p:custDataLst>
      <p:tags r:id="rId1"/>
    </p:custDataLst>
    <p:extLst>
      <p:ext uri="{BB962C8B-B14F-4D97-AF65-F5344CB8AC3E}">
        <p14:creationId xmlns:p14="http://schemas.microsoft.com/office/powerpoint/2010/main" val="352291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wider text and image right hand dark 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14CC8-B4F8-C54F-AEB0-2CDCFEF6F534}"/>
              </a:ext>
            </a:extLst>
          </p:cNvPr>
          <p:cNvSpPr/>
          <p:nvPr userDrawn="1"/>
        </p:nvSpPr>
        <p:spPr>
          <a:xfrm>
            <a:off x="6630834" y="0"/>
            <a:ext cx="5561166" cy="6324600"/>
          </a:xfrm>
          <a:prstGeom prst="rect">
            <a:avLst/>
          </a:prstGeom>
          <a:solidFill>
            <a:srgbClr val="B81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39326" y="438582"/>
            <a:ext cx="4747708" cy="1390218"/>
          </a:xfrm>
        </p:spPr>
        <p:txBody>
          <a:bodyPr/>
          <a:lstStyle>
            <a:lvl1pPr>
              <a:defRPr>
                <a:solidFill>
                  <a:schemeClr val="bg1"/>
                </a:solidFill>
              </a:defRPr>
            </a:lvl1pPr>
          </a:lstStyle>
          <a:p>
            <a:r>
              <a:rPr lang="en-GB"/>
              <a:t>Click to edit Master title style</a:t>
            </a:r>
            <a:endParaRPr lang="en-US"/>
          </a:p>
        </p:txBody>
      </p:sp>
      <p:sp>
        <p:nvSpPr>
          <p:cNvPr id="8" name="Picture Placeholder 2"/>
          <p:cNvSpPr>
            <a:spLocks noGrp="1"/>
          </p:cNvSpPr>
          <p:nvPr>
            <p:ph type="pic" idx="13" hasCustomPrompt="1"/>
          </p:nvPr>
        </p:nvSpPr>
        <p:spPr>
          <a:xfrm>
            <a:off x="0" y="0"/>
            <a:ext cx="6630834" cy="6324600"/>
          </a:xfrm>
          <a:solidFill>
            <a:schemeClr val="bg2">
              <a:lumMod val="20000"/>
              <a:lumOff val="80000"/>
            </a:schemeClr>
          </a:solidFill>
        </p:spPr>
        <p:txBody>
          <a:bodyPr bIns="1440000" anchor="b">
            <a:normAutofit/>
          </a:bodyPr>
          <a:lstStyle>
            <a:lvl1pPr marL="0" indent="0" algn="ctr">
              <a:buNone/>
              <a:defRPr sz="1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drop image here</a:t>
            </a:r>
          </a:p>
        </p:txBody>
      </p:sp>
      <p:sp>
        <p:nvSpPr>
          <p:cNvPr id="9" name="Text Placeholder 8"/>
          <p:cNvSpPr>
            <a:spLocks noGrp="1"/>
          </p:cNvSpPr>
          <p:nvPr>
            <p:ph type="body" sz="quarter" idx="14"/>
          </p:nvPr>
        </p:nvSpPr>
        <p:spPr>
          <a:xfrm>
            <a:off x="7038202" y="2133600"/>
            <a:ext cx="4774232" cy="3962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a:extLst>
              <a:ext uri="{FF2B5EF4-FFF2-40B4-BE49-F238E27FC236}">
                <a16:creationId xmlns:a16="http://schemas.microsoft.com/office/drawing/2014/main" id="{F9452194-D438-4AB8-928E-87CA346517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4546" y="6413344"/>
            <a:ext cx="1066800" cy="341326"/>
          </a:xfrm>
          <a:prstGeom prst="rect">
            <a:avLst/>
          </a:prstGeom>
        </p:spPr>
      </p:pic>
    </p:spTree>
    <p:custDataLst>
      <p:tags r:id="rId1"/>
    </p:custDataLst>
    <p:extLst>
      <p:ext uri="{BB962C8B-B14F-4D97-AF65-F5344CB8AC3E}">
        <p14:creationId xmlns:p14="http://schemas.microsoft.com/office/powerpoint/2010/main" val="2928326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New Section Oran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8A467C-9361-4030-A232-2AE974F7EBD6}"/>
              </a:ext>
            </a:extLst>
          </p:cNvPr>
          <p:cNvSpPr/>
          <p:nvPr userDrawn="1"/>
        </p:nvSpPr>
        <p:spPr>
          <a:xfrm>
            <a:off x="0" y="0"/>
            <a:ext cx="12192000" cy="6858000"/>
          </a:xfrm>
          <a:prstGeom prst="rect">
            <a:avLst/>
          </a:prstGeom>
          <a:solidFill>
            <a:srgbClr val="EA6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Title 16">
            <a:extLst>
              <a:ext uri="{FF2B5EF4-FFF2-40B4-BE49-F238E27FC236}">
                <a16:creationId xmlns:a16="http://schemas.microsoft.com/office/drawing/2014/main" id="{C39F77C1-5B67-4C76-8965-BEE2FE3D1700}"/>
              </a:ext>
            </a:extLst>
          </p:cNvPr>
          <p:cNvSpPr>
            <a:spLocks noGrp="1"/>
          </p:cNvSpPr>
          <p:nvPr>
            <p:ph type="title" hasCustomPrompt="1"/>
          </p:nvPr>
        </p:nvSpPr>
        <p:spPr>
          <a:xfrm>
            <a:off x="358320" y="1908619"/>
            <a:ext cx="5616623" cy="2808312"/>
          </a:xfrm>
        </p:spPr>
        <p:txBody>
          <a:bodyPr anchor="b"/>
          <a:lstStyle>
            <a:lvl1pPr>
              <a:defRPr sz="4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Section Title Goes Here</a:t>
            </a:r>
            <a:endParaRPr lang="en-US" dirty="0"/>
          </a:p>
        </p:txBody>
      </p:sp>
      <p:sp>
        <p:nvSpPr>
          <p:cNvPr id="20" name="Text Placeholder 25">
            <a:extLst>
              <a:ext uri="{FF2B5EF4-FFF2-40B4-BE49-F238E27FC236}">
                <a16:creationId xmlns:a16="http://schemas.microsoft.com/office/drawing/2014/main" id="{7AE79C8D-81D1-4497-91DA-04CC70374911}"/>
              </a:ext>
            </a:extLst>
          </p:cNvPr>
          <p:cNvSpPr>
            <a:spLocks noGrp="1"/>
          </p:cNvSpPr>
          <p:nvPr>
            <p:ph type="body" sz="quarter" idx="10"/>
          </p:nvPr>
        </p:nvSpPr>
        <p:spPr>
          <a:xfrm>
            <a:off x="358321" y="4860946"/>
            <a:ext cx="4104455" cy="1512168"/>
          </a:xfrm>
        </p:spPr>
        <p:txBody>
          <a:bodyPr>
            <a:normAutofit/>
          </a:bodyPr>
          <a:lstStyle>
            <a:lvl1pPr marL="0" indent="0">
              <a:buNone/>
              <a:defRPr sz="2400">
                <a:solidFill>
                  <a:schemeClr val="bg1"/>
                </a:solidFill>
              </a:defRPr>
            </a:lvl1pPr>
          </a:lstStyle>
          <a:p>
            <a:pPr lvl="0"/>
            <a:r>
              <a:rPr lang="en-GB"/>
              <a:t>Click to edit Master text styles</a:t>
            </a:r>
          </a:p>
        </p:txBody>
      </p:sp>
    </p:spTree>
    <p:custDataLst>
      <p:tags r:id="rId1"/>
    </p:custDataLst>
    <p:extLst>
      <p:ext uri="{BB962C8B-B14F-4D97-AF65-F5344CB8AC3E}">
        <p14:creationId xmlns:p14="http://schemas.microsoft.com/office/powerpoint/2010/main" val="2954004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A69DF5-D4FA-0E43-92AD-9CA27AF0512C}"/>
              </a:ext>
            </a:extLst>
          </p:cNvPr>
          <p:cNvGrpSpPr/>
          <p:nvPr userDrawn="1"/>
        </p:nvGrpSpPr>
        <p:grpSpPr>
          <a:xfrm>
            <a:off x="0" y="6310859"/>
            <a:ext cx="12192001" cy="547141"/>
            <a:chOff x="0" y="6310859"/>
            <a:chExt cx="12192001" cy="547141"/>
          </a:xfrm>
        </p:grpSpPr>
        <p:sp>
          <p:nvSpPr>
            <p:cNvPr id="6" name="Freeform 11">
              <a:extLst>
                <a:ext uri="{FF2B5EF4-FFF2-40B4-BE49-F238E27FC236}">
                  <a16:creationId xmlns:a16="http://schemas.microsoft.com/office/drawing/2014/main" id="{640B5E07-B612-9A42-A272-5D168D3C0DD9}"/>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0">
              <a:extLst>
                <a:ext uri="{FF2B5EF4-FFF2-40B4-BE49-F238E27FC236}">
                  <a16:creationId xmlns:a16="http://schemas.microsoft.com/office/drawing/2014/main" id="{33112C97-BB49-024D-9423-96B6E763E217}"/>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75BE5D5-30AE-2149-92B8-048B43C40E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9" name="TextBox 8">
            <a:extLst>
              <a:ext uri="{FF2B5EF4-FFF2-40B4-BE49-F238E27FC236}">
                <a16:creationId xmlns:a16="http://schemas.microsoft.com/office/drawing/2014/main" id="{0D674322-2218-2D40-BF72-543D6986052F}"/>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44494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FA00D75-94C8-124C-A6AC-D377BF6BBBC0}"/>
              </a:ext>
            </a:extLst>
          </p:cNvPr>
          <p:cNvGrpSpPr/>
          <p:nvPr userDrawn="1"/>
        </p:nvGrpSpPr>
        <p:grpSpPr>
          <a:xfrm>
            <a:off x="0" y="6310859"/>
            <a:ext cx="12192001" cy="547141"/>
            <a:chOff x="0" y="6310859"/>
            <a:chExt cx="12192001" cy="547141"/>
          </a:xfrm>
        </p:grpSpPr>
        <p:sp>
          <p:nvSpPr>
            <p:cNvPr id="9" name="Freeform 11">
              <a:extLst>
                <a:ext uri="{FF2B5EF4-FFF2-40B4-BE49-F238E27FC236}">
                  <a16:creationId xmlns:a16="http://schemas.microsoft.com/office/drawing/2014/main" id="{AC06E123-6D1A-3F42-9304-00F60D1E0D29}"/>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0">
              <a:extLst>
                <a:ext uri="{FF2B5EF4-FFF2-40B4-BE49-F238E27FC236}">
                  <a16:creationId xmlns:a16="http://schemas.microsoft.com/office/drawing/2014/main" id="{0B50D213-890F-9C4F-9E1A-33834D725A5A}"/>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CE9F34B-C3F8-0944-A6BA-E93E842FA1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D6EBE931-B5FA-5B48-8717-D8BB9FF958A1}"/>
              </a:ext>
            </a:extLst>
          </p:cNvPr>
          <p:cNvSpPr>
            <a:spLocks noGrp="1"/>
          </p:cNvSpPr>
          <p:nvPr>
            <p:ph type="title" hasCustomPrompt="1"/>
          </p:nvPr>
        </p:nvSpPr>
        <p:spPr>
          <a:xfrm>
            <a:off x="839788" y="457200"/>
            <a:ext cx="3932237" cy="1600200"/>
          </a:xfrm>
        </p:spPr>
        <p:txBody>
          <a:bodyPr anchor="t" anchorCtr="0"/>
          <a:lstStyle>
            <a:lvl1pPr>
              <a:defRPr sz="3200"/>
            </a:lvl1pPr>
          </a:lstStyle>
          <a:p>
            <a:r>
              <a:rPr lang="en-US" dirty="0"/>
              <a:t>32 Font Size with Text and Image</a:t>
            </a:r>
          </a:p>
        </p:txBody>
      </p:sp>
      <p:sp>
        <p:nvSpPr>
          <p:cNvPr id="4" name="Text Placeholder 3">
            <a:extLst>
              <a:ext uri="{FF2B5EF4-FFF2-40B4-BE49-F238E27FC236}">
                <a16:creationId xmlns:a16="http://schemas.microsoft.com/office/drawing/2014/main" id="{BFABAD6A-FE75-8D40-AF5D-E064B61CAE16}"/>
              </a:ext>
            </a:extLst>
          </p:cNvPr>
          <p:cNvSpPr>
            <a:spLocks noGrp="1"/>
          </p:cNvSpPr>
          <p:nvPr>
            <p:ph type="body" sz="half" idx="2"/>
          </p:nvPr>
        </p:nvSpPr>
        <p:spPr>
          <a:xfrm>
            <a:off x="839788" y="2057400"/>
            <a:ext cx="3932237" cy="41195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12">
            <a:extLst>
              <a:ext uri="{FF2B5EF4-FFF2-40B4-BE49-F238E27FC236}">
                <a16:creationId xmlns:a16="http://schemas.microsoft.com/office/drawing/2014/main" id="{46F36FF5-30D3-8946-BDA1-289FF7A9124C}"/>
              </a:ext>
            </a:extLst>
          </p:cNvPr>
          <p:cNvSpPr>
            <a:spLocks noGrp="1"/>
          </p:cNvSpPr>
          <p:nvPr>
            <p:ph type="pic" sz="quarter" idx="13"/>
          </p:nvPr>
        </p:nvSpPr>
        <p:spPr>
          <a:xfrm>
            <a:off x="5105400" y="457200"/>
            <a:ext cx="6403975" cy="5719762"/>
          </a:xfrm>
        </p:spPr>
        <p:txBody>
          <a:bodyPr anchor="ctr" anchorCtr="0"/>
          <a:lstStyle>
            <a:lvl1pPr marL="0" indent="0" algn="ctr">
              <a:buNone/>
              <a:defRPr/>
            </a:lvl1pPr>
          </a:lstStyle>
          <a:p>
            <a:r>
              <a:rPr lang="en-US"/>
              <a:t>Click icon to add picture</a:t>
            </a:r>
            <a:endParaRPr lang="en-US" dirty="0"/>
          </a:p>
        </p:txBody>
      </p:sp>
      <p:sp>
        <p:nvSpPr>
          <p:cNvPr id="12" name="TextBox 11">
            <a:extLst>
              <a:ext uri="{FF2B5EF4-FFF2-40B4-BE49-F238E27FC236}">
                <a16:creationId xmlns:a16="http://schemas.microsoft.com/office/drawing/2014/main" id="{A621219C-E3A0-CB4A-9D82-C17989D75E84}"/>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46967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rterly Calenda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3119600-45CA-C945-B349-7C23805E6E3F}"/>
              </a:ext>
            </a:extLst>
          </p:cNvPr>
          <p:cNvGrpSpPr/>
          <p:nvPr userDrawn="1"/>
        </p:nvGrpSpPr>
        <p:grpSpPr>
          <a:xfrm>
            <a:off x="0" y="6310859"/>
            <a:ext cx="12192001" cy="547141"/>
            <a:chOff x="0" y="6310859"/>
            <a:chExt cx="12192001" cy="547141"/>
          </a:xfrm>
        </p:grpSpPr>
        <p:sp>
          <p:nvSpPr>
            <p:cNvPr id="12" name="Freeform 11">
              <a:extLst>
                <a:ext uri="{FF2B5EF4-FFF2-40B4-BE49-F238E27FC236}">
                  <a16:creationId xmlns:a16="http://schemas.microsoft.com/office/drawing/2014/main" id="{21EF6D8F-57D1-D843-A1EF-8103C95AB1EE}"/>
                </a:ext>
              </a:extLst>
            </p:cNvPr>
            <p:cNvSpPr/>
            <p:nvPr/>
          </p:nvSpPr>
          <p:spPr>
            <a:xfrm>
              <a:off x="0" y="6310859"/>
              <a:ext cx="9668655" cy="547141"/>
            </a:xfrm>
            <a:custGeom>
              <a:avLst/>
              <a:gdLst>
                <a:gd name="connsiteX0" fmla="*/ 9638675 w 9638675"/>
                <a:gd name="connsiteY0" fmla="*/ 0 h 524656"/>
                <a:gd name="connsiteX1" fmla="*/ 0 w 9638675"/>
                <a:gd name="connsiteY1" fmla="*/ 0 h 524656"/>
                <a:gd name="connsiteX2" fmla="*/ 0 w 9638675"/>
                <a:gd name="connsiteY2" fmla="*/ 524656 h 524656"/>
                <a:gd name="connsiteX3" fmla="*/ 9151495 w 9638675"/>
                <a:gd name="connsiteY3" fmla="*/ 524656 h 524656"/>
                <a:gd name="connsiteX4" fmla="*/ 9638675 w 9638675"/>
                <a:gd name="connsiteY4" fmla="*/ 0 h 524656"/>
                <a:gd name="connsiteX0" fmla="*/ 9668655 w 9668655"/>
                <a:gd name="connsiteY0" fmla="*/ 0 h 524656"/>
                <a:gd name="connsiteX1" fmla="*/ 0 w 9668655"/>
                <a:gd name="connsiteY1" fmla="*/ 0 h 524656"/>
                <a:gd name="connsiteX2" fmla="*/ 0 w 9668655"/>
                <a:gd name="connsiteY2" fmla="*/ 524656 h 524656"/>
                <a:gd name="connsiteX3" fmla="*/ 9151495 w 9668655"/>
                <a:gd name="connsiteY3" fmla="*/ 524656 h 524656"/>
                <a:gd name="connsiteX4" fmla="*/ 9668655 w 9668655"/>
                <a:gd name="connsiteY4" fmla="*/ 0 h 524656"/>
                <a:gd name="connsiteX0" fmla="*/ 9683645 w 9683645"/>
                <a:gd name="connsiteY0" fmla="*/ 0 h 524656"/>
                <a:gd name="connsiteX1" fmla="*/ 0 w 9683645"/>
                <a:gd name="connsiteY1" fmla="*/ 0 h 524656"/>
                <a:gd name="connsiteX2" fmla="*/ 0 w 9683645"/>
                <a:gd name="connsiteY2" fmla="*/ 524656 h 524656"/>
                <a:gd name="connsiteX3" fmla="*/ 9151495 w 9683645"/>
                <a:gd name="connsiteY3" fmla="*/ 524656 h 524656"/>
                <a:gd name="connsiteX4" fmla="*/ 9683645 w 9683645"/>
                <a:gd name="connsiteY4" fmla="*/ 0 h 52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645" h="524656">
                  <a:moveTo>
                    <a:pt x="9683645" y="0"/>
                  </a:moveTo>
                  <a:lnTo>
                    <a:pt x="0" y="0"/>
                  </a:lnTo>
                  <a:lnTo>
                    <a:pt x="0" y="524656"/>
                  </a:lnTo>
                  <a:lnTo>
                    <a:pt x="9151495" y="524656"/>
                  </a:lnTo>
                  <a:lnTo>
                    <a:pt x="9683645" y="0"/>
                  </a:lnTo>
                  <a:close/>
                </a:path>
              </a:pathLst>
            </a:custGeom>
            <a:solidFill>
              <a:srgbClr val="CB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0">
              <a:extLst>
                <a:ext uri="{FF2B5EF4-FFF2-40B4-BE49-F238E27FC236}">
                  <a16:creationId xmlns:a16="http://schemas.microsoft.com/office/drawing/2014/main" id="{2F039C7A-3DAC-7B41-9848-F50209E27D34}"/>
                </a:ext>
              </a:extLst>
            </p:cNvPr>
            <p:cNvSpPr/>
            <p:nvPr/>
          </p:nvSpPr>
          <p:spPr>
            <a:xfrm>
              <a:off x="9353863" y="6310859"/>
              <a:ext cx="2838138" cy="547141"/>
            </a:xfrm>
            <a:custGeom>
              <a:avLst/>
              <a:gdLst>
                <a:gd name="connsiteX0" fmla="*/ 0 w 2848131"/>
                <a:gd name="connsiteY0" fmla="*/ 547141 h 547141"/>
                <a:gd name="connsiteX1" fmla="*/ 2848131 w 2848131"/>
                <a:gd name="connsiteY1" fmla="*/ 547141 h 547141"/>
                <a:gd name="connsiteX2" fmla="*/ 2848131 w 2848131"/>
                <a:gd name="connsiteY2" fmla="*/ 0 h 547141"/>
                <a:gd name="connsiteX3" fmla="*/ 539646 w 2848131"/>
                <a:gd name="connsiteY3" fmla="*/ 0 h 547141"/>
                <a:gd name="connsiteX4" fmla="*/ 0 w 2848131"/>
                <a:gd name="connsiteY4" fmla="*/ 547141 h 54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31" h="547141">
                  <a:moveTo>
                    <a:pt x="0" y="547141"/>
                  </a:moveTo>
                  <a:lnTo>
                    <a:pt x="2848131" y="547141"/>
                  </a:lnTo>
                  <a:lnTo>
                    <a:pt x="2848131" y="0"/>
                  </a:lnTo>
                  <a:lnTo>
                    <a:pt x="539646" y="0"/>
                  </a:lnTo>
                  <a:lnTo>
                    <a:pt x="0" y="5471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4937B5-11F9-9A4C-9D22-D643C5F740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781" y="6390157"/>
              <a:ext cx="1244124" cy="375067"/>
            </a:xfrm>
            <a:prstGeom prst="rect">
              <a:avLst/>
            </a:prstGeom>
          </p:spPr>
        </p:pic>
      </p:grpSp>
      <p:sp>
        <p:nvSpPr>
          <p:cNvPr id="2" name="Title 1">
            <a:extLst>
              <a:ext uri="{FF2B5EF4-FFF2-40B4-BE49-F238E27FC236}">
                <a16:creationId xmlns:a16="http://schemas.microsoft.com/office/drawing/2014/main" id="{FFC06064-D319-AF4B-AF3E-CF7F9667E49D}"/>
              </a:ext>
            </a:extLst>
          </p:cNvPr>
          <p:cNvSpPr>
            <a:spLocks noGrp="1"/>
          </p:cNvSpPr>
          <p:nvPr>
            <p:ph type="title" hasCustomPrompt="1"/>
          </p:nvPr>
        </p:nvSpPr>
        <p:spPr/>
        <p:txBody>
          <a:bodyPr/>
          <a:lstStyle/>
          <a:p>
            <a:r>
              <a:rPr lang="en-US" dirty="0"/>
              <a:t>Quarterly Calendar</a:t>
            </a:r>
          </a:p>
        </p:txBody>
      </p:sp>
      <p:sp>
        <p:nvSpPr>
          <p:cNvPr id="4" name="Rectangle 3">
            <a:extLst>
              <a:ext uri="{FF2B5EF4-FFF2-40B4-BE49-F238E27FC236}">
                <a16:creationId xmlns:a16="http://schemas.microsoft.com/office/drawing/2014/main" id="{29E3D836-DB06-6F40-B502-CCC68F004181}"/>
              </a:ext>
            </a:extLst>
          </p:cNvPr>
          <p:cNvSpPr/>
          <p:nvPr userDrawn="1"/>
        </p:nvSpPr>
        <p:spPr>
          <a:xfrm>
            <a:off x="835746" y="2012128"/>
            <a:ext cx="2395728" cy="305192"/>
          </a:xfrm>
          <a:prstGeom prst="rect">
            <a:avLst/>
          </a:prstGeom>
          <a:solidFill>
            <a:schemeClr val="accent3"/>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b="1" dirty="0"/>
              <a:t>Q1</a:t>
            </a:r>
          </a:p>
        </p:txBody>
      </p:sp>
      <p:sp>
        <p:nvSpPr>
          <p:cNvPr id="5" name="Rectangle 4">
            <a:extLst>
              <a:ext uri="{FF2B5EF4-FFF2-40B4-BE49-F238E27FC236}">
                <a16:creationId xmlns:a16="http://schemas.microsoft.com/office/drawing/2014/main" id="{53C99620-5229-5643-A1A2-7619425BBAD0}"/>
              </a:ext>
            </a:extLst>
          </p:cNvPr>
          <p:cNvSpPr/>
          <p:nvPr userDrawn="1"/>
        </p:nvSpPr>
        <p:spPr>
          <a:xfrm>
            <a:off x="3538728" y="2012128"/>
            <a:ext cx="2395728" cy="305192"/>
          </a:xfrm>
          <a:prstGeom prst="rect">
            <a:avLst/>
          </a:prstGeom>
          <a:solidFill>
            <a:schemeClr val="accent3"/>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b="1" dirty="0"/>
              <a:t>Q2</a:t>
            </a:r>
          </a:p>
        </p:txBody>
      </p:sp>
      <p:sp>
        <p:nvSpPr>
          <p:cNvPr id="6" name="Rectangle 5">
            <a:extLst>
              <a:ext uri="{FF2B5EF4-FFF2-40B4-BE49-F238E27FC236}">
                <a16:creationId xmlns:a16="http://schemas.microsoft.com/office/drawing/2014/main" id="{A2247987-1FA1-B947-92BE-1C208FCB160D}"/>
              </a:ext>
            </a:extLst>
          </p:cNvPr>
          <p:cNvSpPr/>
          <p:nvPr userDrawn="1"/>
        </p:nvSpPr>
        <p:spPr>
          <a:xfrm>
            <a:off x="8960526" y="2012128"/>
            <a:ext cx="2393271" cy="305192"/>
          </a:xfrm>
          <a:prstGeom prst="rect">
            <a:avLst/>
          </a:prstGeom>
          <a:solidFill>
            <a:schemeClr val="accent3"/>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b="1" dirty="0"/>
              <a:t>Q4</a:t>
            </a:r>
          </a:p>
        </p:txBody>
      </p:sp>
      <p:sp>
        <p:nvSpPr>
          <p:cNvPr id="7" name="Rectangle 6">
            <a:extLst>
              <a:ext uri="{FF2B5EF4-FFF2-40B4-BE49-F238E27FC236}">
                <a16:creationId xmlns:a16="http://schemas.microsoft.com/office/drawing/2014/main" id="{50A03019-2EA6-EC46-AFB0-66548DAEF73E}"/>
              </a:ext>
            </a:extLst>
          </p:cNvPr>
          <p:cNvSpPr/>
          <p:nvPr userDrawn="1"/>
        </p:nvSpPr>
        <p:spPr>
          <a:xfrm>
            <a:off x="6253083" y="2012128"/>
            <a:ext cx="2395728" cy="305192"/>
          </a:xfrm>
          <a:prstGeom prst="rect">
            <a:avLst/>
          </a:prstGeom>
          <a:solidFill>
            <a:schemeClr val="accent3"/>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b="1" dirty="0"/>
              <a:t>Q3</a:t>
            </a:r>
          </a:p>
        </p:txBody>
      </p:sp>
      <p:cxnSp>
        <p:nvCxnSpPr>
          <p:cNvPr id="8" name="Straight Connector 7">
            <a:extLst>
              <a:ext uri="{FF2B5EF4-FFF2-40B4-BE49-F238E27FC236}">
                <a16:creationId xmlns:a16="http://schemas.microsoft.com/office/drawing/2014/main" id="{B8FF94DC-0071-5B42-BE1D-E4C8DF5B46FD}"/>
              </a:ext>
            </a:extLst>
          </p:cNvPr>
          <p:cNvCxnSpPr>
            <a:cxnSpLocks/>
          </p:cNvCxnSpPr>
          <p:nvPr userDrawn="1"/>
        </p:nvCxnSpPr>
        <p:spPr>
          <a:xfrm>
            <a:off x="8804126" y="2194664"/>
            <a:ext cx="0" cy="3523358"/>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AEC10A-5869-C949-A914-07CC0990AA94}"/>
              </a:ext>
            </a:extLst>
          </p:cNvPr>
          <p:cNvCxnSpPr>
            <a:cxnSpLocks/>
          </p:cNvCxnSpPr>
          <p:nvPr userDrawn="1"/>
        </p:nvCxnSpPr>
        <p:spPr>
          <a:xfrm>
            <a:off x="6089125" y="2012129"/>
            <a:ext cx="0" cy="3705894"/>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206E6A-B319-264E-BFFB-98B8E204E569}"/>
              </a:ext>
            </a:extLst>
          </p:cNvPr>
          <p:cNvCxnSpPr>
            <a:cxnSpLocks/>
          </p:cNvCxnSpPr>
          <p:nvPr userDrawn="1"/>
        </p:nvCxnSpPr>
        <p:spPr>
          <a:xfrm>
            <a:off x="3380301" y="2012129"/>
            <a:ext cx="0" cy="3705894"/>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75A6559-BA57-2E46-8CE8-7F92AB00DD65}"/>
              </a:ext>
            </a:extLst>
          </p:cNvPr>
          <p:cNvSpPr txBox="1"/>
          <p:nvPr userDrawn="1"/>
        </p:nvSpPr>
        <p:spPr>
          <a:xfrm>
            <a:off x="938870" y="1505956"/>
            <a:ext cx="426720" cy="246221"/>
          </a:xfrm>
          <a:prstGeom prst="rect">
            <a:avLst/>
          </a:prstGeom>
          <a:noFill/>
        </p:spPr>
        <p:txBody>
          <a:bodyPr wrap="none" rtlCol="0">
            <a:spAutoFit/>
          </a:bodyPr>
          <a:lstStyle/>
          <a:p>
            <a:pPr algn="ctr"/>
            <a:r>
              <a:rPr lang="en-US" sz="1000" dirty="0"/>
              <a:t>May</a:t>
            </a:r>
          </a:p>
        </p:txBody>
      </p:sp>
      <p:sp>
        <p:nvSpPr>
          <p:cNvPr id="16" name="TextBox 15">
            <a:extLst>
              <a:ext uri="{FF2B5EF4-FFF2-40B4-BE49-F238E27FC236}">
                <a16:creationId xmlns:a16="http://schemas.microsoft.com/office/drawing/2014/main" id="{D1280809-D72D-CB4E-ABA7-5DAF467AAAF0}"/>
              </a:ext>
            </a:extLst>
          </p:cNvPr>
          <p:cNvSpPr txBox="1"/>
          <p:nvPr userDrawn="1"/>
        </p:nvSpPr>
        <p:spPr>
          <a:xfrm>
            <a:off x="1832627" y="1505956"/>
            <a:ext cx="389850" cy="246221"/>
          </a:xfrm>
          <a:prstGeom prst="rect">
            <a:avLst/>
          </a:prstGeom>
          <a:noFill/>
        </p:spPr>
        <p:txBody>
          <a:bodyPr wrap="none" rtlCol="0">
            <a:spAutoFit/>
          </a:bodyPr>
          <a:lstStyle/>
          <a:p>
            <a:pPr algn="ctr"/>
            <a:r>
              <a:rPr lang="en-US" sz="1000" dirty="0"/>
              <a:t>Jun</a:t>
            </a:r>
          </a:p>
        </p:txBody>
      </p:sp>
      <p:sp>
        <p:nvSpPr>
          <p:cNvPr id="17" name="TextBox 16">
            <a:extLst>
              <a:ext uri="{FF2B5EF4-FFF2-40B4-BE49-F238E27FC236}">
                <a16:creationId xmlns:a16="http://schemas.microsoft.com/office/drawing/2014/main" id="{788EA295-A03C-604B-8B6A-1C2813708C2E}"/>
              </a:ext>
            </a:extLst>
          </p:cNvPr>
          <p:cNvSpPr txBox="1"/>
          <p:nvPr userDrawn="1"/>
        </p:nvSpPr>
        <p:spPr>
          <a:xfrm>
            <a:off x="2787785" y="1505956"/>
            <a:ext cx="348172" cy="246221"/>
          </a:xfrm>
          <a:prstGeom prst="rect">
            <a:avLst/>
          </a:prstGeom>
          <a:noFill/>
        </p:spPr>
        <p:txBody>
          <a:bodyPr wrap="none" rtlCol="0">
            <a:spAutoFit/>
          </a:bodyPr>
          <a:lstStyle/>
          <a:p>
            <a:pPr algn="ctr"/>
            <a:r>
              <a:rPr lang="en-US" sz="1000" dirty="0"/>
              <a:t>Jul</a:t>
            </a:r>
          </a:p>
        </p:txBody>
      </p:sp>
      <p:sp>
        <p:nvSpPr>
          <p:cNvPr id="18" name="TextBox 17">
            <a:extLst>
              <a:ext uri="{FF2B5EF4-FFF2-40B4-BE49-F238E27FC236}">
                <a16:creationId xmlns:a16="http://schemas.microsoft.com/office/drawing/2014/main" id="{CE359515-BBF4-3645-BC16-55CB890CB925}"/>
              </a:ext>
            </a:extLst>
          </p:cNvPr>
          <p:cNvSpPr txBox="1"/>
          <p:nvPr userDrawn="1"/>
        </p:nvSpPr>
        <p:spPr>
          <a:xfrm>
            <a:off x="3635780" y="1505956"/>
            <a:ext cx="410690" cy="246221"/>
          </a:xfrm>
          <a:prstGeom prst="rect">
            <a:avLst/>
          </a:prstGeom>
          <a:noFill/>
        </p:spPr>
        <p:txBody>
          <a:bodyPr wrap="none" rtlCol="0">
            <a:spAutoFit/>
          </a:bodyPr>
          <a:lstStyle/>
          <a:p>
            <a:pPr algn="ctr"/>
            <a:r>
              <a:rPr lang="en-US" sz="1000" dirty="0"/>
              <a:t>Aug</a:t>
            </a:r>
          </a:p>
        </p:txBody>
      </p:sp>
      <p:sp>
        <p:nvSpPr>
          <p:cNvPr id="19" name="TextBox 18">
            <a:extLst>
              <a:ext uri="{FF2B5EF4-FFF2-40B4-BE49-F238E27FC236}">
                <a16:creationId xmlns:a16="http://schemas.microsoft.com/office/drawing/2014/main" id="{C0E39656-F02E-4640-A139-6169140E8499}"/>
              </a:ext>
            </a:extLst>
          </p:cNvPr>
          <p:cNvSpPr txBox="1"/>
          <p:nvPr userDrawn="1"/>
        </p:nvSpPr>
        <p:spPr>
          <a:xfrm>
            <a:off x="4533748" y="1505956"/>
            <a:ext cx="410690" cy="246221"/>
          </a:xfrm>
          <a:prstGeom prst="rect">
            <a:avLst/>
          </a:prstGeom>
          <a:noFill/>
        </p:spPr>
        <p:txBody>
          <a:bodyPr wrap="none" rtlCol="0">
            <a:spAutoFit/>
          </a:bodyPr>
          <a:lstStyle/>
          <a:p>
            <a:pPr algn="ctr"/>
            <a:r>
              <a:rPr lang="en-US" sz="1000" dirty="0"/>
              <a:t>Sep</a:t>
            </a:r>
          </a:p>
        </p:txBody>
      </p:sp>
      <p:sp>
        <p:nvSpPr>
          <p:cNvPr id="20" name="TextBox 19">
            <a:extLst>
              <a:ext uri="{FF2B5EF4-FFF2-40B4-BE49-F238E27FC236}">
                <a16:creationId xmlns:a16="http://schemas.microsoft.com/office/drawing/2014/main" id="{1812C5F9-26A2-B543-B48F-529610C3B3B1}"/>
              </a:ext>
            </a:extLst>
          </p:cNvPr>
          <p:cNvSpPr txBox="1"/>
          <p:nvPr userDrawn="1"/>
        </p:nvSpPr>
        <p:spPr>
          <a:xfrm>
            <a:off x="5462835" y="1505956"/>
            <a:ext cx="383438" cy="246221"/>
          </a:xfrm>
          <a:prstGeom prst="rect">
            <a:avLst/>
          </a:prstGeom>
          <a:noFill/>
        </p:spPr>
        <p:txBody>
          <a:bodyPr wrap="none" rtlCol="0">
            <a:spAutoFit/>
          </a:bodyPr>
          <a:lstStyle/>
          <a:p>
            <a:pPr algn="ctr"/>
            <a:r>
              <a:rPr lang="en-US" sz="1000" dirty="0"/>
              <a:t>Oct</a:t>
            </a:r>
          </a:p>
        </p:txBody>
      </p:sp>
      <p:sp>
        <p:nvSpPr>
          <p:cNvPr id="21" name="TextBox 20">
            <a:extLst>
              <a:ext uri="{FF2B5EF4-FFF2-40B4-BE49-F238E27FC236}">
                <a16:creationId xmlns:a16="http://schemas.microsoft.com/office/drawing/2014/main" id="{321197BF-F80B-6B4F-84A4-3FE57FB29C01}"/>
              </a:ext>
            </a:extLst>
          </p:cNvPr>
          <p:cNvSpPr txBox="1"/>
          <p:nvPr userDrawn="1"/>
        </p:nvSpPr>
        <p:spPr>
          <a:xfrm>
            <a:off x="6349332" y="1505956"/>
            <a:ext cx="412293" cy="246221"/>
          </a:xfrm>
          <a:prstGeom prst="rect">
            <a:avLst/>
          </a:prstGeom>
          <a:noFill/>
        </p:spPr>
        <p:txBody>
          <a:bodyPr wrap="none" rtlCol="0">
            <a:spAutoFit/>
          </a:bodyPr>
          <a:lstStyle/>
          <a:p>
            <a:pPr algn="ctr"/>
            <a:r>
              <a:rPr lang="en-US" sz="1000" dirty="0"/>
              <a:t>Nov</a:t>
            </a:r>
          </a:p>
        </p:txBody>
      </p:sp>
      <p:sp>
        <p:nvSpPr>
          <p:cNvPr id="22" name="TextBox 21">
            <a:extLst>
              <a:ext uri="{FF2B5EF4-FFF2-40B4-BE49-F238E27FC236}">
                <a16:creationId xmlns:a16="http://schemas.microsoft.com/office/drawing/2014/main" id="{F581246A-B074-0749-9A6E-B52077C1786C}"/>
              </a:ext>
            </a:extLst>
          </p:cNvPr>
          <p:cNvSpPr txBox="1"/>
          <p:nvPr userDrawn="1"/>
        </p:nvSpPr>
        <p:spPr>
          <a:xfrm>
            <a:off x="7244799" y="1505956"/>
            <a:ext cx="412293" cy="246221"/>
          </a:xfrm>
          <a:prstGeom prst="rect">
            <a:avLst/>
          </a:prstGeom>
          <a:noFill/>
        </p:spPr>
        <p:txBody>
          <a:bodyPr wrap="none" rtlCol="0">
            <a:spAutoFit/>
          </a:bodyPr>
          <a:lstStyle/>
          <a:p>
            <a:pPr algn="ctr"/>
            <a:r>
              <a:rPr lang="en-US" sz="1000" dirty="0"/>
              <a:t>Dec</a:t>
            </a:r>
          </a:p>
        </p:txBody>
      </p:sp>
      <p:sp>
        <p:nvSpPr>
          <p:cNvPr id="23" name="TextBox 22">
            <a:extLst>
              <a:ext uri="{FF2B5EF4-FFF2-40B4-BE49-F238E27FC236}">
                <a16:creationId xmlns:a16="http://schemas.microsoft.com/office/drawing/2014/main" id="{FF491B07-73F1-F645-851E-010E58829410}"/>
              </a:ext>
            </a:extLst>
          </p:cNvPr>
          <p:cNvSpPr txBox="1"/>
          <p:nvPr userDrawn="1"/>
        </p:nvSpPr>
        <p:spPr>
          <a:xfrm>
            <a:off x="8162709" y="1505956"/>
            <a:ext cx="389851" cy="246221"/>
          </a:xfrm>
          <a:prstGeom prst="rect">
            <a:avLst/>
          </a:prstGeom>
          <a:noFill/>
        </p:spPr>
        <p:txBody>
          <a:bodyPr wrap="none" rtlCol="0">
            <a:spAutoFit/>
          </a:bodyPr>
          <a:lstStyle/>
          <a:p>
            <a:pPr algn="ctr"/>
            <a:r>
              <a:rPr lang="en-US" sz="1000" dirty="0"/>
              <a:t>Jan</a:t>
            </a:r>
          </a:p>
        </p:txBody>
      </p:sp>
      <p:sp>
        <p:nvSpPr>
          <p:cNvPr id="24" name="TextBox 23">
            <a:extLst>
              <a:ext uri="{FF2B5EF4-FFF2-40B4-BE49-F238E27FC236}">
                <a16:creationId xmlns:a16="http://schemas.microsoft.com/office/drawing/2014/main" id="{47C6502D-6211-4845-B014-E41FE989675D}"/>
              </a:ext>
            </a:extLst>
          </p:cNvPr>
          <p:cNvSpPr txBox="1"/>
          <p:nvPr userDrawn="1"/>
        </p:nvSpPr>
        <p:spPr>
          <a:xfrm>
            <a:off x="9056776" y="1505956"/>
            <a:ext cx="404278" cy="246221"/>
          </a:xfrm>
          <a:prstGeom prst="rect">
            <a:avLst/>
          </a:prstGeom>
          <a:noFill/>
        </p:spPr>
        <p:txBody>
          <a:bodyPr wrap="none" rtlCol="0">
            <a:spAutoFit/>
          </a:bodyPr>
          <a:lstStyle/>
          <a:p>
            <a:pPr algn="ctr"/>
            <a:r>
              <a:rPr lang="en-US" sz="1000" dirty="0"/>
              <a:t>Feb</a:t>
            </a:r>
          </a:p>
        </p:txBody>
      </p:sp>
      <p:sp>
        <p:nvSpPr>
          <p:cNvPr id="25" name="TextBox 24">
            <a:extLst>
              <a:ext uri="{FF2B5EF4-FFF2-40B4-BE49-F238E27FC236}">
                <a16:creationId xmlns:a16="http://schemas.microsoft.com/office/drawing/2014/main" id="{284899E5-8950-2541-A1D2-BB99B4F15E15}"/>
              </a:ext>
            </a:extLst>
          </p:cNvPr>
          <p:cNvSpPr txBox="1"/>
          <p:nvPr userDrawn="1"/>
        </p:nvSpPr>
        <p:spPr>
          <a:xfrm>
            <a:off x="9950832" y="1505956"/>
            <a:ext cx="405880" cy="246221"/>
          </a:xfrm>
          <a:prstGeom prst="rect">
            <a:avLst/>
          </a:prstGeom>
          <a:noFill/>
        </p:spPr>
        <p:txBody>
          <a:bodyPr wrap="none" rtlCol="0">
            <a:spAutoFit/>
          </a:bodyPr>
          <a:lstStyle/>
          <a:p>
            <a:pPr algn="ctr"/>
            <a:r>
              <a:rPr lang="en-US" sz="1000" dirty="0"/>
              <a:t>Mar</a:t>
            </a:r>
          </a:p>
        </p:txBody>
      </p:sp>
      <p:sp>
        <p:nvSpPr>
          <p:cNvPr id="26" name="TextBox 25">
            <a:extLst>
              <a:ext uri="{FF2B5EF4-FFF2-40B4-BE49-F238E27FC236}">
                <a16:creationId xmlns:a16="http://schemas.microsoft.com/office/drawing/2014/main" id="{6F22E7A8-9B77-5D4E-A3C6-D809BA4C6AF8}"/>
              </a:ext>
            </a:extLst>
          </p:cNvPr>
          <p:cNvSpPr txBox="1"/>
          <p:nvPr userDrawn="1"/>
        </p:nvSpPr>
        <p:spPr>
          <a:xfrm>
            <a:off x="10874109" y="1505956"/>
            <a:ext cx="383438" cy="246221"/>
          </a:xfrm>
          <a:prstGeom prst="rect">
            <a:avLst/>
          </a:prstGeom>
          <a:noFill/>
        </p:spPr>
        <p:txBody>
          <a:bodyPr wrap="none" rtlCol="0">
            <a:spAutoFit/>
          </a:bodyPr>
          <a:lstStyle/>
          <a:p>
            <a:pPr algn="ctr"/>
            <a:r>
              <a:rPr lang="en-US" sz="1000" dirty="0"/>
              <a:t>Apr</a:t>
            </a:r>
          </a:p>
        </p:txBody>
      </p:sp>
      <p:cxnSp>
        <p:nvCxnSpPr>
          <p:cNvPr id="27" name="Straight Connector 26">
            <a:extLst>
              <a:ext uri="{FF2B5EF4-FFF2-40B4-BE49-F238E27FC236}">
                <a16:creationId xmlns:a16="http://schemas.microsoft.com/office/drawing/2014/main" id="{AEEDCD22-97E9-144B-9502-169F9466CA76}"/>
              </a:ext>
            </a:extLst>
          </p:cNvPr>
          <p:cNvCxnSpPr>
            <a:cxnSpLocks/>
          </p:cNvCxnSpPr>
          <p:nvPr userDrawn="1"/>
        </p:nvCxnSpPr>
        <p:spPr>
          <a:xfrm>
            <a:off x="835745" y="1478456"/>
            <a:ext cx="1051805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A0C9A0E-4822-FF4C-8B9A-D611923B8457}"/>
              </a:ext>
            </a:extLst>
          </p:cNvPr>
          <p:cNvSpPr/>
          <p:nvPr userDrawn="1"/>
        </p:nvSpPr>
        <p:spPr>
          <a:xfrm>
            <a:off x="1107686" y="1431529"/>
            <a:ext cx="89087" cy="89087"/>
          </a:xfrm>
          <a:prstGeom prst="ellipse">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684C1E7-4D4C-E143-B1AB-A9B9140EDE59}"/>
              </a:ext>
            </a:extLst>
          </p:cNvPr>
          <p:cNvSpPr/>
          <p:nvPr userDrawn="1"/>
        </p:nvSpPr>
        <p:spPr>
          <a:xfrm>
            <a:off x="1983008" y="1431529"/>
            <a:ext cx="89087" cy="89087"/>
          </a:xfrm>
          <a:prstGeom prst="ellipse">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8DFFB2A-93F9-7943-B611-FCA173E6CA54}"/>
              </a:ext>
            </a:extLst>
          </p:cNvPr>
          <p:cNvSpPr/>
          <p:nvPr userDrawn="1"/>
        </p:nvSpPr>
        <p:spPr>
          <a:xfrm>
            <a:off x="2917327" y="1431529"/>
            <a:ext cx="89087" cy="89087"/>
          </a:xfrm>
          <a:prstGeom prst="ellipse">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CA8B911-6AE4-CA40-A398-D9987B519984}"/>
              </a:ext>
            </a:extLst>
          </p:cNvPr>
          <p:cNvSpPr/>
          <p:nvPr userDrawn="1"/>
        </p:nvSpPr>
        <p:spPr>
          <a:xfrm>
            <a:off x="3796581" y="1431529"/>
            <a:ext cx="89087" cy="89087"/>
          </a:xfrm>
          <a:prstGeom prst="ellipse">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CB104EB-41E0-4C48-BDD4-90E1624879E6}"/>
              </a:ext>
            </a:extLst>
          </p:cNvPr>
          <p:cNvSpPr/>
          <p:nvPr userDrawn="1"/>
        </p:nvSpPr>
        <p:spPr>
          <a:xfrm>
            <a:off x="4692048" y="1431529"/>
            <a:ext cx="89087" cy="89087"/>
          </a:xfrm>
          <a:prstGeom prst="ellipse">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86B7F98-B1F2-0B41-8B3C-8B7B43F2E267}"/>
              </a:ext>
            </a:extLst>
          </p:cNvPr>
          <p:cNvSpPr/>
          <p:nvPr userDrawn="1"/>
        </p:nvSpPr>
        <p:spPr>
          <a:xfrm>
            <a:off x="5610010" y="1431529"/>
            <a:ext cx="89087" cy="89087"/>
          </a:xfrm>
          <a:prstGeom prst="ellipse">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7E23301-FB5D-1440-90F6-0E4FD33A1F6A}"/>
              </a:ext>
            </a:extLst>
          </p:cNvPr>
          <p:cNvSpPr/>
          <p:nvPr userDrawn="1"/>
        </p:nvSpPr>
        <p:spPr>
          <a:xfrm>
            <a:off x="6510934" y="1431529"/>
            <a:ext cx="89087" cy="89087"/>
          </a:xfrm>
          <a:prstGeom prst="ellipse">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4AF3D14-E263-3F40-90DB-DD655949E724}"/>
              </a:ext>
            </a:extLst>
          </p:cNvPr>
          <p:cNvSpPr/>
          <p:nvPr userDrawn="1"/>
        </p:nvSpPr>
        <p:spPr>
          <a:xfrm>
            <a:off x="7398313" y="1431529"/>
            <a:ext cx="89087" cy="89087"/>
          </a:xfrm>
          <a:prstGeom prst="ellipse">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30286EC-2B8E-E147-AA4F-363E905B63F9}"/>
              </a:ext>
            </a:extLst>
          </p:cNvPr>
          <p:cNvSpPr/>
          <p:nvPr userDrawn="1"/>
        </p:nvSpPr>
        <p:spPr>
          <a:xfrm>
            <a:off x="8313090" y="1431529"/>
            <a:ext cx="89087" cy="89087"/>
          </a:xfrm>
          <a:prstGeom prst="ellipse">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E31E9B6-AE6F-2446-9017-917415FDED57}"/>
              </a:ext>
            </a:extLst>
          </p:cNvPr>
          <p:cNvSpPr/>
          <p:nvPr userDrawn="1"/>
        </p:nvSpPr>
        <p:spPr>
          <a:xfrm>
            <a:off x="9214221" y="1431529"/>
            <a:ext cx="89087" cy="89087"/>
          </a:xfrm>
          <a:prstGeom prst="ellipse">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99F30A1-38D4-E048-A88F-C6F6EC23FF8A}"/>
              </a:ext>
            </a:extLst>
          </p:cNvPr>
          <p:cNvSpPr/>
          <p:nvPr userDrawn="1"/>
        </p:nvSpPr>
        <p:spPr>
          <a:xfrm>
            <a:off x="10109228" y="1431529"/>
            <a:ext cx="89087" cy="89087"/>
          </a:xfrm>
          <a:prstGeom prst="ellipse">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FD50010-D199-0940-9679-ADF6C86EE18D}"/>
              </a:ext>
            </a:extLst>
          </p:cNvPr>
          <p:cNvSpPr/>
          <p:nvPr userDrawn="1"/>
        </p:nvSpPr>
        <p:spPr>
          <a:xfrm>
            <a:off x="11039770" y="1431529"/>
            <a:ext cx="89087" cy="89087"/>
          </a:xfrm>
          <a:prstGeom prst="ellipse">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00CB008-269F-1D4D-B633-EBA9101B59EF}"/>
              </a:ext>
            </a:extLst>
          </p:cNvPr>
          <p:cNvSpPr txBox="1"/>
          <p:nvPr userDrawn="1"/>
        </p:nvSpPr>
        <p:spPr>
          <a:xfrm>
            <a:off x="174145" y="6442506"/>
            <a:ext cx="425295" cy="276999"/>
          </a:xfrm>
          <a:prstGeom prst="rect">
            <a:avLst/>
          </a:prstGeom>
          <a:noFill/>
        </p:spPr>
        <p:txBody>
          <a:bodyPr wrap="square" rtlCol="0">
            <a:spAutoFit/>
          </a:bodyPr>
          <a:lstStyle/>
          <a:p>
            <a:fld id="{F3FF5115-D3E0-224B-A8F4-04D333366A72}" type="slidenum">
              <a:rPr lang="en-US" sz="1200" smtClean="0">
                <a:solidFill>
                  <a:srgbClr val="898989"/>
                </a:solidFill>
              </a:rPr>
              <a:t>‹#›</a:t>
            </a:fld>
            <a:endParaRPr lang="en-US" sz="1200" dirty="0">
              <a:solidFill>
                <a:srgbClr val="898989"/>
              </a:solidFill>
            </a:endParaRPr>
          </a:p>
        </p:txBody>
      </p:sp>
    </p:spTree>
    <p:extLst>
      <p:ext uri="{BB962C8B-B14F-4D97-AF65-F5344CB8AC3E}">
        <p14:creationId xmlns:p14="http://schemas.microsoft.com/office/powerpoint/2010/main" val="75941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theme" Target="../theme/theme2.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41" Type="http://schemas.openxmlformats.org/officeDocument/2006/relationships/image" Target="../media/image4.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tags" Target="../tags/tag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6720D6-4C1C-2C43-B26D-CB8AB0CEDEC0}"/>
              </a:ext>
            </a:extLst>
          </p:cNvPr>
          <p:cNvSpPr>
            <a:spLocks noGrp="1"/>
          </p:cNvSpPr>
          <p:nvPr>
            <p:ph type="title"/>
          </p:nvPr>
        </p:nvSpPr>
        <p:spPr>
          <a:xfrm>
            <a:off x="838200" y="365126"/>
            <a:ext cx="10515600" cy="6689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7D8E3A-1192-6C4B-A6BF-757A4E7B62B0}"/>
              </a:ext>
            </a:extLst>
          </p:cNvPr>
          <p:cNvSpPr>
            <a:spLocks noGrp="1"/>
          </p:cNvSpPr>
          <p:nvPr>
            <p:ph type="body" idx="1"/>
          </p:nvPr>
        </p:nvSpPr>
        <p:spPr>
          <a:xfrm>
            <a:off x="838200" y="1204957"/>
            <a:ext cx="10515600" cy="49720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E99D72E3-070F-4F08-8A11-3C12E88E6A34}"/>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buClr>
                <a:schemeClr val="accent3"/>
              </a:buClr>
            </a:pPr>
            <a:r>
              <a:rPr lang="en-GB" sz="1000">
                <a:solidFill>
                  <a:srgbClr val="000000"/>
                </a:solidFill>
                <a:latin typeface="Calibri" panose="020F0502020204030204" pitchFamily="34" charset="0"/>
              </a:rPr>
              <a:t>OFFICIAL</a:t>
            </a:r>
            <a:endParaRPr lang="en-GB"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1197447193"/>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712" r:id="rId3"/>
    <p:sldLayoutId id="2147483676" r:id="rId4"/>
    <p:sldLayoutId id="2147483690" r:id="rId5"/>
    <p:sldLayoutId id="2147483688" r:id="rId6"/>
    <p:sldLayoutId id="2147483679" r:id="rId7"/>
    <p:sldLayoutId id="2147483680" r:id="rId8"/>
    <p:sldLayoutId id="2147483709" r:id="rId9"/>
    <p:sldLayoutId id="2147483708" r:id="rId10"/>
    <p:sldLayoutId id="2147483707" r:id="rId11"/>
    <p:sldLayoutId id="2147483704" r:id="rId12"/>
    <p:sldLayoutId id="2147483703" r:id="rId13"/>
    <p:sldLayoutId id="2147483710" r:id="rId14"/>
    <p:sldLayoutId id="2147483702" r:id="rId15"/>
    <p:sldLayoutId id="2147483700" r:id="rId16"/>
    <p:sldLayoutId id="2147483701" r:id="rId17"/>
    <p:sldLayoutId id="2147483698" r:id="rId18"/>
    <p:sldLayoutId id="2147483691" r:id="rId19"/>
    <p:sldLayoutId id="2147483695" r:id="rId20"/>
    <p:sldLayoutId id="2147483696" r:id="rId21"/>
    <p:sldLayoutId id="2147483697" r:id="rId22"/>
    <p:sldLayoutId id="2147483693" r:id="rId23"/>
    <p:sldLayoutId id="2147483699" r:id="rId24"/>
    <p:sldLayoutId id="2147483735" r:id="rId25"/>
    <p:sldLayoutId id="2147483731" r:id="rId26"/>
    <p:sldLayoutId id="2147483730" r:id="rId27"/>
  </p:sldLayoutIdLst>
  <p:hf hdr="0" ftr="0" dt="0"/>
  <p:txStyles>
    <p:titleStyle>
      <a:lvl1pPr algn="l" defTabSz="914400" rtl="0" eaLnBrk="1" latinLnBrk="0" hangingPunct="1">
        <a:lnSpc>
          <a:spcPct val="90000"/>
        </a:lnSpc>
        <a:spcBef>
          <a:spcPct val="0"/>
        </a:spcBef>
        <a:buNone/>
        <a:defRPr sz="2800" b="1"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buClr>
          <a:schemeClr val="accent3"/>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chemeClr val="accent3"/>
        </a:buClr>
        <a:buFont typeface="System Font Regular"/>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chemeClr val="accent3"/>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Clr>
          <a:schemeClr val="accent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18250"/>
            <a:ext cx="12192000" cy="5397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438582"/>
            <a:ext cx="10515600" cy="715529"/>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295399"/>
            <a:ext cx="10515600" cy="4881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a:extLst>
              <a:ext uri="{FF2B5EF4-FFF2-40B4-BE49-F238E27FC236}">
                <a16:creationId xmlns:a16="http://schemas.microsoft.com/office/drawing/2014/main" id="{A404B684-1163-3C4D-AA23-17529EEF4A22}"/>
              </a:ext>
            </a:extLst>
          </p:cNvPr>
          <p:cNvSpPr>
            <a:spLocks noChangeArrowheads="1"/>
          </p:cNvSpPr>
          <p:nvPr userDrawn="1"/>
        </p:nvSpPr>
        <p:spPr bwMode="ltGray">
          <a:xfrm>
            <a:off x="6960096" y="6525344"/>
            <a:ext cx="4534733" cy="206025"/>
          </a:xfrm>
          <a:prstGeom prst="rect">
            <a:avLst/>
          </a:prstGeom>
          <a:noFill/>
          <a:ln w="9525">
            <a:noFill/>
            <a:miter lim="800000"/>
            <a:headEnd/>
            <a:tailEnd/>
          </a:ln>
          <a:effectLst/>
        </p:spPr>
        <p:txBody>
          <a:bodyPr wrap="square" lIns="82115" tIns="41056" rIns="82115" bIns="41056" anchor="b">
            <a:spAutoFit/>
          </a:bodyPr>
          <a:lstStyle/>
          <a:p>
            <a:pPr algn="r" defTabSz="814305" fontAlgn="auto">
              <a:spcBef>
                <a:spcPts val="0"/>
              </a:spcBef>
              <a:spcAft>
                <a:spcPts val="0"/>
              </a:spcAft>
              <a:defRPr/>
            </a:pPr>
            <a:r>
              <a:rPr lang="en-US" sz="800" b="0" i="0" spc="27" baseline="0" dirty="0">
                <a:solidFill>
                  <a:schemeClr val="bg2">
                    <a:lumMod val="50000"/>
                  </a:schemeClr>
                </a:solidFill>
                <a:latin typeface="OpenSansLight" panose="020B0306030504020204" pitchFamily="34" charset="0"/>
                <a:ea typeface="OpenSansLight" panose="020B0306030504020204" pitchFamily="34" charset="0"/>
                <a:cs typeface="OpenSansLight" panose="020B0306030504020204" pitchFamily="34" charset="0"/>
              </a:rPr>
              <a:t>© 2022 Transform People International Ltd.</a:t>
            </a:r>
          </a:p>
        </p:txBody>
      </p:sp>
      <p:pic>
        <p:nvPicPr>
          <p:cNvPr id="7" name="Picture 6">
            <a:extLst>
              <a:ext uri="{FF2B5EF4-FFF2-40B4-BE49-F238E27FC236}">
                <a16:creationId xmlns:a16="http://schemas.microsoft.com/office/drawing/2014/main" id="{ED59EFE8-5223-A040-91D7-9A12F44A03CD}"/>
              </a:ext>
            </a:extLst>
          </p:cNvPr>
          <p:cNvPicPr>
            <a:picLocks noChangeAspect="1"/>
          </p:cNvPicPr>
          <p:nvPr userDrawn="1"/>
        </p:nvPicPr>
        <p:blipFill>
          <a:blip r:embed="rId41" cstate="print">
            <a:extLst>
              <a:ext uri="{28A0092B-C50C-407E-A947-70E740481C1C}">
                <a14:useLocalDpi xmlns:a14="http://schemas.microsoft.com/office/drawing/2010/main" val="0"/>
              </a:ext>
            </a:extLst>
          </a:blip>
          <a:srcRect/>
          <a:stretch/>
        </p:blipFill>
        <p:spPr>
          <a:xfrm>
            <a:off x="269240" y="6382678"/>
            <a:ext cx="3225800" cy="409651"/>
          </a:xfrm>
          <a:prstGeom prst="rect">
            <a:avLst/>
          </a:prstGeom>
        </p:spPr>
      </p:pic>
      <p:sp>
        <p:nvSpPr>
          <p:cNvPr id="4"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B2971FD1-9E47-46FA-8FC1-06845A6FE445}"/>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lnSpc>
                <a:spcPct val="125000"/>
              </a:lnSpc>
              <a:spcBef>
                <a:spcPts val="0"/>
              </a:spcBef>
              <a:spcAft>
                <a:spcPts val="0"/>
              </a:spcAft>
            </a:pPr>
            <a:r>
              <a:rPr lang="en-GB" sz="1000" spc="20">
                <a:solidFill>
                  <a:srgbClr val="000000"/>
                </a:solidFill>
                <a:latin typeface="Calibri" panose="020F0502020204030204" pitchFamily="34" charset="0"/>
              </a:rPr>
              <a:t>OFFICIAL</a:t>
            </a:r>
          </a:p>
        </p:txBody>
      </p:sp>
    </p:spTree>
    <p:custDataLst>
      <p:tags r:id="rId40"/>
    </p:custDataLst>
    <p:extLst>
      <p:ext uri="{BB962C8B-B14F-4D97-AF65-F5344CB8AC3E}">
        <p14:creationId xmlns:p14="http://schemas.microsoft.com/office/powerpoint/2010/main" val="241665760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68" r:id="rId31"/>
    <p:sldLayoutId id="2147483769" r:id="rId32"/>
    <p:sldLayoutId id="2147483770" r:id="rId33"/>
    <p:sldLayoutId id="2147483771" r:id="rId34"/>
    <p:sldLayoutId id="2147483772" r:id="rId35"/>
    <p:sldLayoutId id="2147483773" r:id="rId36"/>
    <p:sldLayoutId id="2147483774" r:id="rId37"/>
    <p:sldLayoutId id="2147483775" r:id="rId38"/>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dt="0"/>
  <p:txStyles>
    <p:titleStyle>
      <a:lvl1pPr algn="l" defTabSz="914400" rtl="0" eaLnBrk="1" latinLnBrk="0" hangingPunct="1">
        <a:lnSpc>
          <a:spcPct val="90000"/>
        </a:lnSpc>
        <a:spcBef>
          <a:spcPct val="0"/>
        </a:spcBef>
        <a:buNone/>
        <a:defRPr sz="3800" b="1" i="0" kern="1200">
          <a:solidFill>
            <a:schemeClr val="accent6"/>
          </a:solidFill>
          <a:latin typeface="Bebas Neue Bold" pitchFamily="2" charset="77"/>
          <a:ea typeface="OpenSansLight" panose="020B0306030504020204" pitchFamily="34" charset="0"/>
          <a:cs typeface="OpenSansLight" panose="020B0306030504020204" pitchFamily="34" charset="0"/>
        </a:defRPr>
      </a:lvl1pPr>
    </p:titleStyle>
    <p:bodyStyle>
      <a:lvl1pPr marL="177800" indent="-177800" algn="l" defTabSz="914400" rtl="0" eaLnBrk="1" latinLnBrk="0" hangingPunct="1">
        <a:lnSpc>
          <a:spcPct val="90000"/>
        </a:lnSpc>
        <a:spcBef>
          <a:spcPts val="1000"/>
        </a:spcBef>
        <a:buFont typeface="Arial" panose="020B0604020202020204" pitchFamily="34" charset="0"/>
        <a:buChar char="•"/>
        <a:tabLst/>
        <a:defRPr sz="2000" b="0" i="0" kern="1200">
          <a:solidFill>
            <a:schemeClr val="accent3"/>
          </a:solidFill>
          <a:latin typeface="HelveticaNeueLT Std Lt" panose="020B0403020202020204" pitchFamily="34" charset="0"/>
          <a:ea typeface="HelveticaNeueLT Std Lt" panose="020B0403020202020204" pitchFamily="34" charset="0"/>
          <a:cs typeface="Segoe UI Semilight" charset="0"/>
        </a:defRPr>
      </a:lvl1pPr>
      <a:lvl2pPr marL="400050" indent="-179388" algn="l" defTabSz="914400" rtl="0" eaLnBrk="1" latinLnBrk="0" hangingPunct="1">
        <a:lnSpc>
          <a:spcPct val="90000"/>
        </a:lnSpc>
        <a:spcBef>
          <a:spcPts val="500"/>
        </a:spcBef>
        <a:buFont typeface="Arial" panose="020B0604020202020204" pitchFamily="34" charset="0"/>
        <a:buChar char="•"/>
        <a:tabLst/>
        <a:defRPr sz="2000" b="0" i="0" kern="1200">
          <a:solidFill>
            <a:schemeClr val="accent3"/>
          </a:solidFill>
          <a:latin typeface="HelveticaNeueLT Std Lt" panose="020B0403020202020204" pitchFamily="34" charset="0"/>
          <a:ea typeface="HelveticaNeueLT Std Lt" panose="020B0403020202020204" pitchFamily="34" charset="0"/>
          <a:cs typeface="Segoe UI Semilight" charset="0"/>
        </a:defRPr>
      </a:lvl2pPr>
      <a:lvl3pPr marL="630238" indent="-179388" algn="l" defTabSz="914400" rtl="0" eaLnBrk="1" latinLnBrk="0" hangingPunct="1">
        <a:lnSpc>
          <a:spcPct val="90000"/>
        </a:lnSpc>
        <a:spcBef>
          <a:spcPts val="500"/>
        </a:spcBef>
        <a:buFont typeface="Arial" panose="020B0604020202020204" pitchFamily="34" charset="0"/>
        <a:buChar char="•"/>
        <a:tabLst/>
        <a:defRPr sz="1800" b="0" i="0" kern="1200">
          <a:solidFill>
            <a:schemeClr val="accent3"/>
          </a:solidFill>
          <a:latin typeface="HelveticaNeueLT Std Lt" panose="020B0403020202020204" pitchFamily="34" charset="0"/>
          <a:ea typeface="HelveticaNeueLT Std Lt" panose="020B0403020202020204" pitchFamily="34" charset="0"/>
          <a:cs typeface="Segoe UI Semilight" charset="0"/>
        </a:defRPr>
      </a:lvl3pPr>
      <a:lvl4pPr marL="850900" indent="-187325" algn="l" defTabSz="914400" rtl="0" eaLnBrk="1" latinLnBrk="0" hangingPunct="1">
        <a:lnSpc>
          <a:spcPct val="90000"/>
        </a:lnSpc>
        <a:spcBef>
          <a:spcPts val="500"/>
        </a:spcBef>
        <a:buFont typeface="Arial" panose="020B0604020202020204" pitchFamily="34" charset="0"/>
        <a:buChar char="•"/>
        <a:tabLst/>
        <a:defRPr sz="1400" b="0" i="0" kern="1200">
          <a:solidFill>
            <a:schemeClr val="accent3"/>
          </a:solidFill>
          <a:latin typeface="HelveticaNeueLT Std Lt" panose="020B0403020202020204" pitchFamily="34" charset="0"/>
          <a:ea typeface="HelveticaNeueLT Std Lt" panose="020B0403020202020204" pitchFamily="34" charset="0"/>
          <a:cs typeface="Segoe UI Semilight" charset="0"/>
        </a:defRPr>
      </a:lvl4pPr>
      <a:lvl5pPr marL="1022350" indent="-179388" algn="l" defTabSz="914400" rtl="0" eaLnBrk="1" latinLnBrk="0" hangingPunct="1">
        <a:lnSpc>
          <a:spcPct val="90000"/>
        </a:lnSpc>
        <a:spcBef>
          <a:spcPts val="500"/>
        </a:spcBef>
        <a:buFont typeface="Arial" panose="020B0604020202020204" pitchFamily="34" charset="0"/>
        <a:buChar char="•"/>
        <a:tabLst/>
        <a:defRPr sz="1200" b="0" i="0" kern="1200">
          <a:solidFill>
            <a:schemeClr val="accent3"/>
          </a:solidFill>
          <a:latin typeface="HelveticaNeueLT Std Lt" panose="020B0403020202020204" pitchFamily="34" charset="0"/>
          <a:ea typeface="HelveticaNeueLT Std Lt" panose="020B0403020202020204" pitchFamily="34" charset="0"/>
          <a:cs typeface="Segoe UI Semi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cid:27ace8f5-3288-408c-8464-219be8243871@GBRP123.PROD.OUTLOOK.COM"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cid:90b1eb0e-d6f5-4e3a-962c-ddd6b5e30787@GBRP123.PROD.OUTLOOK.COM"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cid:fa9e4469-266c-4686-8275-e108ce5fb22f@GBRP123.PROD.OUTLOOK.COM" TargetMode="External"/><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cid:05f9dcdd-d627-4f8e-8efa-b39c10f6bc76@GBRP123.PROD.OUTLOOK.COM" TargetMode="External"/><Relationship Id="rId3" Type="http://schemas.openxmlformats.org/officeDocument/2006/relationships/image" Target="cid:f7b4a120-b45e-40cd-8ed2-752834f0364b@GBRP123.PROD.OUTLOOK.COM" TargetMode="External"/><Relationship Id="rId7"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cid:5181dfab-8e5a-4127-a6ab-510a649e55f7@GBRP123.PROD.OUTLOOK.COM" TargetMode="External"/><Relationship Id="rId10" Type="http://schemas.openxmlformats.org/officeDocument/2006/relationships/image" Target="cid:cf11ae42-f8d9-466b-871a-620632dc9635@GBRP123.PROD.OUTLOOK.COM" TargetMode="External"/><Relationship Id="rId4" Type="http://schemas.openxmlformats.org/officeDocument/2006/relationships/image" Target="../media/image18.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cid:0db5a45a-27b8-4854-a0b8-195666a3c157@GBRP123.PROD.OUTLOOK.COM" TargetMode="External"/><Relationship Id="rId3" Type="http://schemas.openxmlformats.org/officeDocument/2006/relationships/image" Target="cid:3da78155-7413-4a59-8e70-a1d028c2cd73@GBRP123.PROD.OUTLOOK.COM" TargetMode="External"/><Relationship Id="rId7" Type="http://schemas.openxmlformats.org/officeDocument/2006/relationships/image" Target="cid:8b5c9b7f-f190-4c37-bb41-bbac21a41354@GBRP123.PROD.OUTLOOK.COM" TargetMode="External"/><Relationship Id="rId12"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cid:c3c47702-9616-4692-963b-a94bb797cced@GBRP123.PROD.OUTLOOK.COM" TargetMode="External"/><Relationship Id="rId5" Type="http://schemas.openxmlformats.org/officeDocument/2006/relationships/image" Target="cid:e13247c8-e5b9-49ec-9409-4423c6a69437@GBRP123.PROD.OUTLOOK.COM" TargetMode="External"/><Relationship Id="rId10" Type="http://schemas.openxmlformats.org/officeDocument/2006/relationships/image" Target="../media/image26.jpeg"/><Relationship Id="rId4" Type="http://schemas.openxmlformats.org/officeDocument/2006/relationships/image" Target="../media/image23.jpeg"/><Relationship Id="rId9" Type="http://schemas.openxmlformats.org/officeDocument/2006/relationships/image" Target="cid:e6b1c152-cd78-4404-9dc9-eca0a8f7772b@GBRP123.PROD.OUTLOOK.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Subtitle 1">
            <a:extLst>
              <a:ext uri="{FF2B5EF4-FFF2-40B4-BE49-F238E27FC236}">
                <a16:creationId xmlns:a16="http://schemas.microsoft.com/office/drawing/2014/main" id="{84BF1F31-71AA-A8DA-58B2-EE22387C24E2}"/>
              </a:ext>
            </a:extLst>
          </p:cNvPr>
          <p:cNvSpPr>
            <a:spLocks noGrp="1"/>
          </p:cNvSpPr>
          <p:nvPr>
            <p:ph type="subTitle" idx="1"/>
          </p:nvPr>
        </p:nvSpPr>
        <p:spPr>
          <a:xfrm>
            <a:off x="7273197" y="4644827"/>
            <a:ext cx="4490909" cy="571749"/>
          </a:xfrm>
        </p:spPr>
        <p:txBody>
          <a:bodyPr>
            <a:normAutofit fontScale="77500" lnSpcReduction="20000"/>
          </a:bodyPr>
          <a:lstStyle/>
          <a:p>
            <a:r>
              <a:rPr lang="en-GB" sz="2400" dirty="0">
                <a:effectLst/>
                <a:latin typeface="Calibri" panose="020F0502020204030204" pitchFamily="34" charset="0"/>
                <a:ea typeface="Calibri" panose="020F0502020204030204" pitchFamily="34" charset="0"/>
              </a:rPr>
              <a:t>Safety improvements on new Rail HGV Fleet</a:t>
            </a:r>
            <a:endParaRPr lang="en-US" dirty="0"/>
          </a:p>
        </p:txBody>
      </p:sp>
      <p:sp>
        <p:nvSpPr>
          <p:cNvPr id="3" name="Title 2">
            <a:extLst>
              <a:ext uri="{FF2B5EF4-FFF2-40B4-BE49-F238E27FC236}">
                <a16:creationId xmlns:a16="http://schemas.microsoft.com/office/drawing/2014/main" id="{1A4FC902-0323-ED4C-8203-F6660FC3E3B8}"/>
              </a:ext>
            </a:extLst>
          </p:cNvPr>
          <p:cNvSpPr>
            <a:spLocks noGrp="1"/>
          </p:cNvSpPr>
          <p:nvPr>
            <p:ph type="ctrTitle"/>
          </p:nvPr>
        </p:nvSpPr>
        <p:spPr>
          <a:xfrm>
            <a:off x="7273197" y="2862276"/>
            <a:ext cx="4490909" cy="1832874"/>
          </a:xfrm>
        </p:spPr>
        <p:txBody>
          <a:bodyPr vert="horz" lIns="91440" tIns="45720" rIns="91440" bIns="45720" rtlCol="0" anchor="b">
            <a:normAutofit/>
          </a:bodyPr>
          <a:lstStyle/>
          <a:p>
            <a:r>
              <a:rPr lang="en-US" sz="4000" dirty="0"/>
              <a:t>Rail business</a:t>
            </a:r>
            <a:endParaRPr lang="en-US" b="1" kern="1200" cap="all" baseline="0" dirty="0">
              <a:latin typeface="Arial" panose="020B0604020202020204" pitchFamily="34" charset="0"/>
              <a:ea typeface="+mj-ea"/>
              <a:cs typeface="Arial" panose="020B0604020202020204" pitchFamily="34" charset="0"/>
            </a:endParaRPr>
          </a:p>
        </p:txBody>
      </p:sp>
      <p:pic>
        <p:nvPicPr>
          <p:cNvPr id="8" name="Picture 5">
            <a:extLst>
              <a:ext uri="{FF2B5EF4-FFF2-40B4-BE49-F238E27FC236}">
                <a16:creationId xmlns:a16="http://schemas.microsoft.com/office/drawing/2014/main" id="{15845622-95BB-2697-879E-5450876F12B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r="2744" b="1"/>
          <a:stretch>
            <a:fillRect/>
          </a:stretch>
        </p:blipFill>
        <p:spPr bwMode="auto">
          <a:xfrm>
            <a:off x="20" y="-2800"/>
            <a:ext cx="10071827" cy="6860801"/>
          </a:xfrm>
          <a:custGeom>
            <a:avLst/>
            <a:gdLst>
              <a:gd name="connsiteX0" fmla="*/ 0 w 6950635"/>
              <a:gd name="connsiteY0" fmla="*/ 0 h 6858000"/>
              <a:gd name="connsiteX1" fmla="*/ 6950635 w 6950635"/>
              <a:gd name="connsiteY1" fmla="*/ 0 h 6858000"/>
              <a:gd name="connsiteX2" fmla="*/ 6950635 w 6950635"/>
              <a:gd name="connsiteY2" fmla="*/ 6858000 h 6858000"/>
              <a:gd name="connsiteX3" fmla="*/ 0 w 6950635"/>
              <a:gd name="connsiteY3" fmla="*/ 6858000 h 6858000"/>
              <a:gd name="connsiteX4" fmla="*/ 0 w 6950635"/>
              <a:gd name="connsiteY4" fmla="*/ 0 h 6858000"/>
              <a:gd name="connsiteX0" fmla="*/ 0 w 10046447"/>
              <a:gd name="connsiteY0" fmla="*/ 5976 h 6863976"/>
              <a:gd name="connsiteX1" fmla="*/ 10046447 w 10046447"/>
              <a:gd name="connsiteY1" fmla="*/ 0 h 6863976"/>
              <a:gd name="connsiteX2" fmla="*/ 6950635 w 10046447"/>
              <a:gd name="connsiteY2" fmla="*/ 6863976 h 6863976"/>
              <a:gd name="connsiteX3" fmla="*/ 0 w 10046447"/>
              <a:gd name="connsiteY3" fmla="*/ 6863976 h 6863976"/>
              <a:gd name="connsiteX4" fmla="*/ 0 w 10046447"/>
              <a:gd name="connsiteY4" fmla="*/ 5976 h 6863976"/>
              <a:gd name="connsiteX0" fmla="*/ 0 w 10068672"/>
              <a:gd name="connsiteY0" fmla="*/ 2801 h 6860801"/>
              <a:gd name="connsiteX1" fmla="*/ 10068672 w 10068672"/>
              <a:gd name="connsiteY1" fmla="*/ 0 h 6860801"/>
              <a:gd name="connsiteX2" fmla="*/ 6950635 w 10068672"/>
              <a:gd name="connsiteY2" fmla="*/ 6860801 h 6860801"/>
              <a:gd name="connsiteX3" fmla="*/ 0 w 10068672"/>
              <a:gd name="connsiteY3" fmla="*/ 6860801 h 6860801"/>
              <a:gd name="connsiteX4" fmla="*/ 0 w 10068672"/>
              <a:gd name="connsiteY4" fmla="*/ 2801 h 6860801"/>
              <a:gd name="connsiteX0" fmla="*/ 0 w 10075022"/>
              <a:gd name="connsiteY0" fmla="*/ 2801 h 6860801"/>
              <a:gd name="connsiteX1" fmla="*/ 10075022 w 10075022"/>
              <a:gd name="connsiteY1" fmla="*/ 0 h 6860801"/>
              <a:gd name="connsiteX2" fmla="*/ 6950635 w 10075022"/>
              <a:gd name="connsiteY2" fmla="*/ 6860801 h 6860801"/>
              <a:gd name="connsiteX3" fmla="*/ 0 w 10075022"/>
              <a:gd name="connsiteY3" fmla="*/ 6860801 h 6860801"/>
              <a:gd name="connsiteX4" fmla="*/ 0 w 10075022"/>
              <a:gd name="connsiteY4" fmla="*/ 2801 h 6860801"/>
              <a:gd name="connsiteX0" fmla="*/ 0 w 10071847"/>
              <a:gd name="connsiteY0" fmla="*/ 2801 h 6860801"/>
              <a:gd name="connsiteX1" fmla="*/ 10071847 w 10071847"/>
              <a:gd name="connsiteY1" fmla="*/ 0 h 6860801"/>
              <a:gd name="connsiteX2" fmla="*/ 6950635 w 10071847"/>
              <a:gd name="connsiteY2" fmla="*/ 6860801 h 6860801"/>
              <a:gd name="connsiteX3" fmla="*/ 0 w 10071847"/>
              <a:gd name="connsiteY3" fmla="*/ 6860801 h 6860801"/>
              <a:gd name="connsiteX4" fmla="*/ 0 w 10071847"/>
              <a:gd name="connsiteY4" fmla="*/ 2801 h 6860801"/>
              <a:gd name="connsiteX0" fmla="*/ 0 w 10071847"/>
              <a:gd name="connsiteY0" fmla="*/ 2801 h 6860801"/>
              <a:gd name="connsiteX1" fmla="*/ 10071847 w 10071847"/>
              <a:gd name="connsiteY1" fmla="*/ 0 h 6860801"/>
              <a:gd name="connsiteX2" fmla="*/ 3220010 w 10071847"/>
              <a:gd name="connsiteY2" fmla="*/ 6860801 h 6860801"/>
              <a:gd name="connsiteX3" fmla="*/ 0 w 10071847"/>
              <a:gd name="connsiteY3" fmla="*/ 6860801 h 6860801"/>
              <a:gd name="connsiteX4" fmla="*/ 0 w 10071847"/>
              <a:gd name="connsiteY4" fmla="*/ 2801 h 6860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1847" h="6860801">
                <a:moveTo>
                  <a:pt x="0" y="2801"/>
                </a:moveTo>
                <a:lnTo>
                  <a:pt x="10071847" y="0"/>
                </a:lnTo>
                <a:lnTo>
                  <a:pt x="3220010" y="6860801"/>
                </a:lnTo>
                <a:lnTo>
                  <a:pt x="0" y="6860801"/>
                </a:lnTo>
                <a:lnTo>
                  <a:pt x="0" y="2801"/>
                </a:lnTo>
                <a:close/>
              </a:path>
            </a:pathLst>
          </a:custGeom>
          <a:solidFill>
            <a:srgbClr val="FFFFFF"/>
          </a:solidFill>
        </p:spPr>
      </p:pic>
      <p:grpSp>
        <p:nvGrpSpPr>
          <p:cNvPr id="13" name="Group 12">
            <a:extLst>
              <a:ext uri="{FF2B5EF4-FFF2-40B4-BE49-F238E27FC236}">
                <a16:creationId xmlns:a16="http://schemas.microsoft.com/office/drawing/2014/main" id="{6ED949AA-9B1D-C8A4-17AF-05B8AD42111D}"/>
              </a:ext>
            </a:extLst>
          </p:cNvPr>
          <p:cNvGrpSpPr/>
          <p:nvPr/>
        </p:nvGrpSpPr>
        <p:grpSpPr>
          <a:xfrm rot="10800000">
            <a:off x="7660876" y="5448300"/>
            <a:ext cx="4531103" cy="1409700"/>
            <a:chOff x="-511323" y="4452435"/>
            <a:chExt cx="7515940" cy="2366576"/>
          </a:xfrm>
        </p:grpSpPr>
        <p:sp>
          <p:nvSpPr>
            <p:cNvPr id="14" name="Freeform 14">
              <a:extLst>
                <a:ext uri="{FF2B5EF4-FFF2-40B4-BE49-F238E27FC236}">
                  <a16:creationId xmlns:a16="http://schemas.microsoft.com/office/drawing/2014/main" id="{849AAA56-F3C5-7EDE-8A64-E757E6582582}"/>
                </a:ext>
              </a:extLst>
            </p:cNvPr>
            <p:cNvSpPr/>
            <p:nvPr/>
          </p:nvSpPr>
          <p:spPr>
            <a:xfrm>
              <a:off x="-511323" y="4452435"/>
              <a:ext cx="7515940" cy="2366576"/>
            </a:xfrm>
            <a:custGeom>
              <a:avLst/>
              <a:gdLst>
                <a:gd name="connsiteX0" fmla="*/ 5825067 w 5825067"/>
                <a:gd name="connsiteY0" fmla="*/ 0 h 1540933"/>
                <a:gd name="connsiteX1" fmla="*/ 0 w 5825067"/>
                <a:gd name="connsiteY1" fmla="*/ 0 h 1540933"/>
                <a:gd name="connsiteX2" fmla="*/ 0 w 5825067"/>
                <a:gd name="connsiteY2" fmla="*/ 1540933 h 1540933"/>
                <a:gd name="connsiteX3" fmla="*/ 4301067 w 5825067"/>
                <a:gd name="connsiteY3" fmla="*/ 1540933 h 1540933"/>
                <a:gd name="connsiteX4" fmla="*/ 5825067 w 5825067"/>
                <a:gd name="connsiteY4" fmla="*/ 0 h 1540933"/>
                <a:gd name="connsiteX0" fmla="*/ 5837361 w 5837361"/>
                <a:gd name="connsiteY0" fmla="*/ 0 h 1540933"/>
                <a:gd name="connsiteX1" fmla="*/ 0 w 5837361"/>
                <a:gd name="connsiteY1" fmla="*/ 0 h 1540933"/>
                <a:gd name="connsiteX2" fmla="*/ 0 w 5837361"/>
                <a:gd name="connsiteY2" fmla="*/ 1540933 h 1540933"/>
                <a:gd name="connsiteX3" fmla="*/ 4301067 w 5837361"/>
                <a:gd name="connsiteY3" fmla="*/ 1540933 h 1540933"/>
                <a:gd name="connsiteX4" fmla="*/ 5837361 w 5837361"/>
                <a:gd name="connsiteY4" fmla="*/ 0 h 1540933"/>
                <a:gd name="connsiteX0" fmla="*/ 5837361 w 5837361"/>
                <a:gd name="connsiteY0" fmla="*/ 0 h 1540933"/>
                <a:gd name="connsiteX1" fmla="*/ 0 w 5837361"/>
                <a:gd name="connsiteY1" fmla="*/ 0 h 1540933"/>
                <a:gd name="connsiteX2" fmla="*/ 0 w 5837361"/>
                <a:gd name="connsiteY2" fmla="*/ 1540933 h 1540933"/>
                <a:gd name="connsiteX3" fmla="*/ 4297095 w 5837361"/>
                <a:gd name="connsiteY3" fmla="*/ 1540933 h 1540933"/>
                <a:gd name="connsiteX4" fmla="*/ 5837361 w 5837361"/>
                <a:gd name="connsiteY4" fmla="*/ 0 h 1540933"/>
                <a:gd name="connsiteX0" fmla="*/ 5837361 w 5837361"/>
                <a:gd name="connsiteY0" fmla="*/ 0 h 1540933"/>
                <a:gd name="connsiteX1" fmla="*/ 0 w 5837361"/>
                <a:gd name="connsiteY1" fmla="*/ 0 h 1540933"/>
                <a:gd name="connsiteX2" fmla="*/ 0 w 5837361"/>
                <a:gd name="connsiteY2" fmla="*/ 1540933 h 1540933"/>
                <a:gd name="connsiteX3" fmla="*/ 4086513 w 5837361"/>
                <a:gd name="connsiteY3" fmla="*/ 1536978 h 1540933"/>
                <a:gd name="connsiteX4" fmla="*/ 5837361 w 5837361"/>
                <a:gd name="connsiteY4" fmla="*/ 0 h 1540933"/>
                <a:gd name="connsiteX0" fmla="*/ 5837361 w 5837361"/>
                <a:gd name="connsiteY0" fmla="*/ 0 h 1540933"/>
                <a:gd name="connsiteX1" fmla="*/ 0 w 5837361"/>
                <a:gd name="connsiteY1" fmla="*/ 0 h 1540933"/>
                <a:gd name="connsiteX2" fmla="*/ 0 w 5837361"/>
                <a:gd name="connsiteY2" fmla="*/ 1540933 h 1540933"/>
                <a:gd name="connsiteX3" fmla="*/ 4305042 w 5837361"/>
                <a:gd name="connsiteY3" fmla="*/ 1536978 h 1540933"/>
                <a:gd name="connsiteX4" fmla="*/ 5837361 w 5837361"/>
                <a:gd name="connsiteY4" fmla="*/ 0 h 1540933"/>
                <a:gd name="connsiteX0" fmla="*/ 5837361 w 5837361"/>
                <a:gd name="connsiteY0" fmla="*/ 0 h 1540933"/>
                <a:gd name="connsiteX1" fmla="*/ 0 w 5837361"/>
                <a:gd name="connsiteY1" fmla="*/ 0 h 1540933"/>
                <a:gd name="connsiteX2" fmla="*/ 0 w 5837361"/>
                <a:gd name="connsiteY2" fmla="*/ 1540933 h 1540933"/>
                <a:gd name="connsiteX3" fmla="*/ 4297096 w 5837361"/>
                <a:gd name="connsiteY3" fmla="*/ 1536978 h 1540933"/>
                <a:gd name="connsiteX4" fmla="*/ 5837361 w 5837361"/>
                <a:gd name="connsiteY4" fmla="*/ 0 h 154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7361" h="1540933">
                  <a:moveTo>
                    <a:pt x="5837361" y="0"/>
                  </a:moveTo>
                  <a:lnTo>
                    <a:pt x="0" y="0"/>
                  </a:lnTo>
                  <a:lnTo>
                    <a:pt x="0" y="1540933"/>
                  </a:lnTo>
                  <a:lnTo>
                    <a:pt x="4297096" y="1536978"/>
                  </a:lnTo>
                  <a:lnTo>
                    <a:pt x="5837361" y="0"/>
                  </a:lnTo>
                  <a:close/>
                </a:path>
              </a:pathLst>
            </a:custGeom>
            <a:solidFill>
              <a:srgbClr val="009934">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89A6659-4FE9-A023-B1A1-0EBC04BCBA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94333" y="4900166"/>
              <a:ext cx="4468500" cy="1347122"/>
            </a:xfrm>
            <a:prstGeom prst="rect">
              <a:avLst/>
            </a:prstGeom>
          </p:spPr>
        </p:pic>
      </p:grpSp>
    </p:spTree>
    <p:extLst>
      <p:ext uri="{BB962C8B-B14F-4D97-AF65-F5344CB8AC3E}">
        <p14:creationId xmlns:p14="http://schemas.microsoft.com/office/powerpoint/2010/main" val="346172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4FC902-0323-ED4C-8203-F6660FC3E3B8}"/>
              </a:ext>
            </a:extLst>
          </p:cNvPr>
          <p:cNvSpPr>
            <a:spLocks noGrp="1"/>
          </p:cNvSpPr>
          <p:nvPr>
            <p:ph type="title"/>
          </p:nvPr>
        </p:nvSpPr>
        <p:spPr>
          <a:xfrm>
            <a:off x="838200" y="365126"/>
            <a:ext cx="10515600" cy="668916"/>
          </a:xfrm>
        </p:spPr>
        <p:txBody>
          <a:bodyPr vert="horz" lIns="91440" tIns="45720" rIns="91440" bIns="45720" rtlCol="0" anchor="ctr">
            <a:normAutofit/>
          </a:bodyPr>
          <a:lstStyle/>
          <a:p>
            <a:r>
              <a:rPr lang="en-US" b="1" kern="1200" dirty="0">
                <a:latin typeface="Arial" panose="020B0604020202020204" pitchFamily="34" charset="0"/>
                <a:ea typeface="+mj-ea"/>
                <a:cs typeface="Arial" panose="020B0604020202020204" pitchFamily="34" charset="0"/>
              </a:rPr>
              <a:t>Background</a:t>
            </a:r>
          </a:p>
        </p:txBody>
      </p:sp>
      <p:pic>
        <p:nvPicPr>
          <p:cNvPr id="4097" name="Picture 1">
            <a:extLst>
              <a:ext uri="{FF2B5EF4-FFF2-40B4-BE49-F238E27FC236}">
                <a16:creationId xmlns:a16="http://schemas.microsoft.com/office/drawing/2014/main" id="{DF759A66-DA87-8AE5-85C5-CD13F5A3F3F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5689" r="6110" b="-2"/>
          <a:stretch>
            <a:fillRect/>
          </a:stretch>
        </p:blipFill>
        <p:spPr bwMode="auto">
          <a:xfrm>
            <a:off x="838200" y="1207363"/>
            <a:ext cx="5181600" cy="4969600"/>
          </a:xfrm>
          <a:prstGeom prst="rect">
            <a:avLst/>
          </a:prstGeom>
          <a:solidFill>
            <a:srgbClr val="FFFFFF"/>
          </a:solidFill>
        </p:spPr>
      </p:pic>
      <p:sp>
        <p:nvSpPr>
          <p:cNvPr id="2" name="TextBox 1">
            <a:extLst>
              <a:ext uri="{FF2B5EF4-FFF2-40B4-BE49-F238E27FC236}">
                <a16:creationId xmlns:a16="http://schemas.microsoft.com/office/drawing/2014/main" id="{EEF663D7-3A19-F0D7-298E-BD5C4E8850AE}"/>
              </a:ext>
            </a:extLst>
          </p:cNvPr>
          <p:cNvSpPr txBox="1"/>
          <p:nvPr/>
        </p:nvSpPr>
        <p:spPr>
          <a:xfrm>
            <a:off x="6172200" y="1207363"/>
            <a:ext cx="5181600" cy="4969600"/>
          </a:xfrm>
          <a:prstGeom prst="rect">
            <a:avLst/>
          </a:prstGeom>
        </p:spPr>
        <p:txBody>
          <a:bodyPr vert="horz" lIns="91440" tIns="45720" rIns="91440" bIns="45720" rtlCol="0" anchor="t">
            <a:normAutofit/>
          </a:bodyPr>
          <a:lstStyle/>
          <a:p>
            <a:pPr marL="228600" indent="-228600">
              <a:lnSpc>
                <a:spcPct val="90000"/>
              </a:lnSpc>
              <a:spcBef>
                <a:spcPts val="600"/>
              </a:spcBef>
              <a:buClr>
                <a:schemeClr val="accent3"/>
              </a:buClr>
              <a:buFont typeface="Arial" panose="020B0604020202020204" pitchFamily="34" charset="0"/>
              <a:buChar char="•"/>
            </a:pPr>
            <a:r>
              <a:rPr lang="en-US" sz="2000" dirty="0">
                <a:latin typeface="Arial" panose="020B0604020202020204" pitchFamily="34" charset="0"/>
                <a:cs typeface="Arial" panose="020B0604020202020204" pitchFamily="34" charset="0"/>
              </a:rPr>
              <a:t>Within Sunbelt rentals and the industry there are many different types of delivery vehicle for plant.</a:t>
            </a:r>
          </a:p>
          <a:p>
            <a:pPr marL="228600" indent="-228600">
              <a:lnSpc>
                <a:spcPct val="90000"/>
              </a:lnSpc>
              <a:spcBef>
                <a:spcPts val="600"/>
              </a:spcBef>
              <a:buClr>
                <a:schemeClr val="accent3"/>
              </a:buClr>
              <a:buFont typeface="Arial" panose="020B0604020202020204" pitchFamily="34" charset="0"/>
              <a:buChar char="•"/>
            </a:pPr>
            <a:r>
              <a:rPr lang="en-US" sz="2000" dirty="0">
                <a:latin typeface="Arial"/>
                <a:cs typeface="Arial"/>
              </a:rPr>
              <a:t>Historically, we have used multi-purpose vehicles with the ability to swap between depots so in peak times vehicles could be utilized where needed.  </a:t>
            </a:r>
          </a:p>
          <a:p>
            <a:pPr marL="228600" indent="-228600">
              <a:lnSpc>
                <a:spcPct val="90000"/>
              </a:lnSpc>
              <a:spcBef>
                <a:spcPts val="600"/>
              </a:spcBef>
              <a:buClr>
                <a:schemeClr val="accent3"/>
              </a:buClr>
              <a:buFont typeface="Arial" panose="020B0604020202020204" pitchFamily="34" charset="0"/>
              <a:buChar char="•"/>
            </a:pPr>
            <a:r>
              <a:rPr lang="en-US" sz="2000" dirty="0">
                <a:latin typeface="Arial" panose="020B0604020202020204" pitchFamily="34" charset="0"/>
                <a:cs typeface="Arial" panose="020B0604020202020204" pitchFamily="34" charset="0"/>
              </a:rPr>
              <a:t>This involved a standard vehicle order so each Hiab HGV had a beavertail, winch, extending side steps so it could be used for wheeled plant which we have in other divisions if required. </a:t>
            </a:r>
          </a:p>
          <a:p>
            <a:pPr marL="228600" indent="-228600">
              <a:lnSpc>
                <a:spcPct val="90000"/>
              </a:lnSpc>
              <a:spcBef>
                <a:spcPts val="600"/>
              </a:spcBef>
              <a:buClr>
                <a:schemeClr val="accent3"/>
              </a:buClr>
              <a:buFont typeface="Arial" panose="020B0604020202020204" pitchFamily="34" charset="0"/>
              <a:buChar char="•"/>
            </a:pPr>
            <a:r>
              <a:rPr lang="en-US" sz="2000" dirty="0">
                <a:latin typeface="Arial" panose="020B0604020202020204" pitchFamily="34" charset="0"/>
                <a:cs typeface="Arial" panose="020B0604020202020204" pitchFamily="34" charset="0"/>
              </a:rPr>
              <a:t>We took the decision to come away from the norm and design a vehicle that was specific for our needs as a rail division.</a:t>
            </a:r>
          </a:p>
        </p:txBody>
      </p:sp>
      <p:sp>
        <p:nvSpPr>
          <p:cNvPr id="4" name="Rectangle 2">
            <a:extLst>
              <a:ext uri="{FF2B5EF4-FFF2-40B4-BE49-F238E27FC236}">
                <a16:creationId xmlns:a16="http://schemas.microsoft.com/office/drawing/2014/main" id="{20BF01A3-7522-D53A-0D88-306D78E97E03}"/>
              </a:ext>
            </a:extLst>
          </p:cNvPr>
          <p:cNvSpPr>
            <a:spLocks noChangeArrowheads="1"/>
          </p:cNvSpPr>
          <p:nvPr/>
        </p:nvSpPr>
        <p:spPr bwMode="auto">
          <a:xfrm>
            <a:off x="3688080" y="2992575"/>
            <a:ext cx="83718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085761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24E4-F400-44BB-A584-3609C03D2574}"/>
              </a:ext>
            </a:extLst>
          </p:cNvPr>
          <p:cNvSpPr>
            <a:spLocks noGrp="1"/>
          </p:cNvSpPr>
          <p:nvPr>
            <p:ph type="title"/>
          </p:nvPr>
        </p:nvSpPr>
        <p:spPr/>
        <p:txBody>
          <a:bodyPr/>
          <a:lstStyle/>
          <a:p>
            <a:r>
              <a:rPr lang="en-GB" dirty="0"/>
              <a:t>Vehicle design brief </a:t>
            </a:r>
          </a:p>
        </p:txBody>
      </p:sp>
      <p:sp>
        <p:nvSpPr>
          <p:cNvPr id="3" name="TextBox 2">
            <a:extLst>
              <a:ext uri="{FF2B5EF4-FFF2-40B4-BE49-F238E27FC236}">
                <a16:creationId xmlns:a16="http://schemas.microsoft.com/office/drawing/2014/main" id="{111FDD1D-9609-ED0C-C1CC-A99859D01157}"/>
              </a:ext>
            </a:extLst>
          </p:cNvPr>
          <p:cNvSpPr txBox="1"/>
          <p:nvPr/>
        </p:nvSpPr>
        <p:spPr>
          <a:xfrm>
            <a:off x="971550" y="1238250"/>
            <a:ext cx="10315575" cy="4308872"/>
          </a:xfrm>
          <a:prstGeom prst="rect">
            <a:avLst/>
          </a:prstGeom>
          <a:noFill/>
        </p:spPr>
        <p:txBody>
          <a:bodyPr wrap="square" lIns="91440" tIns="45720" rIns="91440" bIns="45720" rtlCol="0" anchor="t">
            <a:spAutoFit/>
          </a:bodyPr>
          <a:lstStyle/>
          <a:p>
            <a:pPr algn="l">
              <a:spcBef>
                <a:spcPts val="600"/>
              </a:spcBef>
              <a:buClr>
                <a:schemeClr val="accent3"/>
              </a:buClr>
            </a:pPr>
            <a:r>
              <a:rPr lang="en-GB" dirty="0"/>
              <a:t>We set about with input from our own HGV drivers designing a vehicle that was suitable and safe for Rail equipment deliveries keeping in mind the type of equipment ranges from a battery light to a CD400 clipping machine.  Also keeping in mind the unsociable times we deliver equipment. So, we had a brief </a:t>
            </a:r>
          </a:p>
          <a:p>
            <a:pPr algn="l">
              <a:spcBef>
                <a:spcPts val="600"/>
              </a:spcBef>
              <a:buClr>
                <a:schemeClr val="accent3"/>
              </a:buClr>
            </a:pPr>
            <a:endParaRPr lang="en-GB" dirty="0"/>
          </a:p>
          <a:p>
            <a:pPr marL="285750" indent="-285750" algn="l">
              <a:spcBef>
                <a:spcPts val="600"/>
              </a:spcBef>
              <a:buClr>
                <a:schemeClr val="accent3"/>
              </a:buClr>
              <a:buFont typeface="Arial" panose="020B0604020202020204" pitchFamily="34" charset="0"/>
              <a:buChar char="•"/>
            </a:pPr>
            <a:r>
              <a:rPr lang="en-GB" dirty="0"/>
              <a:t>Suitable lighting for night-time deliveries </a:t>
            </a:r>
          </a:p>
          <a:p>
            <a:pPr marL="285750" indent="-285750" algn="l">
              <a:spcBef>
                <a:spcPts val="600"/>
              </a:spcBef>
              <a:buClr>
                <a:schemeClr val="accent3"/>
              </a:buClr>
              <a:buFont typeface="Arial" panose="020B0604020202020204" pitchFamily="34" charset="0"/>
              <a:buChar char="•"/>
            </a:pPr>
            <a:r>
              <a:rPr lang="en-GB" dirty="0"/>
              <a:t>Access to bed both side front and rear for when the load takes up the width of the bed </a:t>
            </a:r>
          </a:p>
          <a:p>
            <a:pPr marL="285750" indent="-285750" algn="l">
              <a:spcBef>
                <a:spcPts val="600"/>
              </a:spcBef>
              <a:buClr>
                <a:schemeClr val="accent3"/>
              </a:buClr>
              <a:buFont typeface="Arial" panose="020B0604020202020204" pitchFamily="34" charset="0"/>
              <a:buChar char="•"/>
            </a:pPr>
            <a:r>
              <a:rPr lang="en-GB" dirty="0"/>
              <a:t>Fall arrest protection all around</a:t>
            </a:r>
          </a:p>
          <a:p>
            <a:pPr marL="285750" indent="-285750" algn="l">
              <a:spcBef>
                <a:spcPts val="600"/>
              </a:spcBef>
              <a:buClr>
                <a:schemeClr val="accent3"/>
              </a:buClr>
              <a:buFont typeface="Arial" panose="020B0604020202020204" pitchFamily="34" charset="0"/>
              <a:buChar char="•"/>
            </a:pPr>
            <a:r>
              <a:rPr lang="en-GB" dirty="0"/>
              <a:t>Ensuring different types of load can be safely secured to the bed</a:t>
            </a:r>
          </a:p>
          <a:p>
            <a:pPr marL="285750" indent="-285750" algn="l">
              <a:spcBef>
                <a:spcPts val="600"/>
              </a:spcBef>
              <a:buClr>
                <a:schemeClr val="accent3"/>
              </a:buClr>
              <a:buFont typeface="Arial" panose="020B0604020202020204" pitchFamily="34" charset="0"/>
              <a:buChar char="•"/>
            </a:pPr>
            <a:r>
              <a:rPr lang="en-GB" dirty="0"/>
              <a:t>Lifting capability for loading and unloading to cater for longer reach in restricted and obstructed sites</a:t>
            </a:r>
          </a:p>
          <a:p>
            <a:pPr marL="285750" indent="-285750" algn="l">
              <a:spcBef>
                <a:spcPts val="600"/>
              </a:spcBef>
              <a:buClr>
                <a:schemeClr val="accent3"/>
              </a:buClr>
              <a:buFont typeface="Arial" panose="020B0604020202020204" pitchFamily="34" charset="0"/>
              <a:buChar char="•"/>
            </a:pPr>
            <a:r>
              <a:rPr lang="en-GB" dirty="0"/>
              <a:t>Lighting to alert others in the vicinity for visibility of operations</a:t>
            </a:r>
          </a:p>
          <a:p>
            <a:pPr marL="285750" indent="-285750" algn="l">
              <a:spcBef>
                <a:spcPts val="600"/>
              </a:spcBef>
              <a:buClr>
                <a:schemeClr val="accent3"/>
              </a:buClr>
              <a:buFont typeface="Arial" panose="020B0604020202020204" pitchFamily="34" charset="0"/>
              <a:buChar char="•"/>
            </a:pPr>
            <a:r>
              <a:rPr lang="en-GB" dirty="0"/>
              <a:t>Accessible and sufficient storage for strapping and lifting equipment</a:t>
            </a:r>
          </a:p>
        </p:txBody>
      </p:sp>
    </p:spTree>
    <p:extLst>
      <p:ext uri="{BB962C8B-B14F-4D97-AF65-F5344CB8AC3E}">
        <p14:creationId xmlns:p14="http://schemas.microsoft.com/office/powerpoint/2010/main" val="427254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24E4-F400-44BB-A584-3609C03D2574}"/>
              </a:ext>
            </a:extLst>
          </p:cNvPr>
          <p:cNvSpPr>
            <a:spLocks noGrp="1"/>
          </p:cNvSpPr>
          <p:nvPr>
            <p:ph type="title"/>
          </p:nvPr>
        </p:nvSpPr>
        <p:spPr/>
        <p:txBody>
          <a:bodyPr/>
          <a:lstStyle/>
          <a:p>
            <a:r>
              <a:rPr lang="en-GB" dirty="0"/>
              <a:t>Vehicle Design Output </a:t>
            </a:r>
          </a:p>
        </p:txBody>
      </p:sp>
      <p:sp>
        <p:nvSpPr>
          <p:cNvPr id="3" name="TextBox 2">
            <a:extLst>
              <a:ext uri="{FF2B5EF4-FFF2-40B4-BE49-F238E27FC236}">
                <a16:creationId xmlns:a16="http://schemas.microsoft.com/office/drawing/2014/main" id="{111FDD1D-9609-ED0C-C1CC-A99859D01157}"/>
              </a:ext>
            </a:extLst>
          </p:cNvPr>
          <p:cNvSpPr txBox="1"/>
          <p:nvPr/>
        </p:nvSpPr>
        <p:spPr>
          <a:xfrm>
            <a:off x="838200" y="1034042"/>
            <a:ext cx="10508370" cy="4970591"/>
          </a:xfrm>
          <a:prstGeom prst="rect">
            <a:avLst/>
          </a:prstGeom>
          <a:noFill/>
        </p:spPr>
        <p:txBody>
          <a:bodyPr wrap="square" lIns="91440" tIns="45720" rIns="91440" bIns="45720" rtlCol="0" anchor="t">
            <a:spAutoFit/>
          </a:bodyPr>
          <a:lstStyle/>
          <a:p>
            <a:pPr algn="l">
              <a:spcBef>
                <a:spcPts val="600"/>
              </a:spcBef>
              <a:buClr>
                <a:schemeClr val="accent3"/>
              </a:buClr>
            </a:pPr>
            <a:r>
              <a:rPr lang="en-GB" sz="1600" dirty="0"/>
              <a:t>Following extensive consultation with our staff and vehicle supplier, the final vehicle design incorporated the following improvements adding both to safety and capability for our logistics operations:</a:t>
            </a:r>
            <a:endParaRPr lang="en-GB" sz="1600" dirty="0">
              <a:cs typeface="Arial"/>
            </a:endParaRPr>
          </a:p>
          <a:p>
            <a:pPr marL="285750" indent="-285750" algn="l">
              <a:spcBef>
                <a:spcPts val="600"/>
              </a:spcBef>
              <a:buClr>
                <a:schemeClr val="accent3"/>
              </a:buClr>
              <a:buFont typeface="Arial" panose="020B0604020202020204" pitchFamily="34" charset="0"/>
              <a:buChar char="•"/>
            </a:pPr>
            <a:r>
              <a:rPr lang="en-GB" sz="1600" dirty="0"/>
              <a:t>360 degree lighting bed and from chassis down to the floor to highlight poor ground conditions </a:t>
            </a:r>
            <a:endParaRPr lang="en-GB" sz="1600" dirty="0">
              <a:cs typeface="Arial"/>
            </a:endParaRPr>
          </a:p>
          <a:p>
            <a:pPr marL="285750" indent="-285750" algn="l">
              <a:spcBef>
                <a:spcPts val="600"/>
              </a:spcBef>
              <a:buClr>
                <a:schemeClr val="accent3"/>
              </a:buClr>
              <a:buFont typeface="Arial" panose="020B0604020202020204" pitchFamily="34" charset="0"/>
              <a:buChar char="•"/>
            </a:pPr>
            <a:r>
              <a:rPr lang="en-GB" sz="1600" dirty="0"/>
              <a:t>Pull out ladders in 4 x points around the bed, mid vehicle bed and end of vehicle bed to allow access and egress</a:t>
            </a:r>
            <a:endParaRPr lang="en-GB" sz="1600" dirty="0">
              <a:cs typeface="Arial"/>
            </a:endParaRPr>
          </a:p>
          <a:p>
            <a:pPr marL="285750" indent="-285750" algn="l">
              <a:spcBef>
                <a:spcPts val="600"/>
              </a:spcBef>
              <a:buClr>
                <a:schemeClr val="accent3"/>
              </a:buClr>
              <a:buFont typeface="Arial" panose="020B0604020202020204" pitchFamily="34" charset="0"/>
              <a:buChar char="•"/>
            </a:pPr>
            <a:r>
              <a:rPr lang="en-GB" sz="1600" dirty="0"/>
              <a:t>Fall arrest system all the way around the vehicle bed previously we had beavertails on the vehicles so the rear of the bed had no protection against falls from the vehicle bed </a:t>
            </a:r>
            <a:endParaRPr lang="en-GB" sz="1600" dirty="0">
              <a:cs typeface="Arial"/>
            </a:endParaRPr>
          </a:p>
          <a:p>
            <a:pPr marL="285750" indent="-285750">
              <a:spcBef>
                <a:spcPts val="600"/>
              </a:spcBef>
              <a:buClr>
                <a:schemeClr val="accent3"/>
              </a:buClr>
              <a:buFont typeface="Arial" panose="020B0604020202020204" pitchFamily="34" charset="0"/>
              <a:buChar char="•"/>
            </a:pPr>
            <a:r>
              <a:rPr lang="en-GB" sz="1600" dirty="0"/>
              <a:t>cabin locks spaced for 10ft stores historically placed for 20ft stores (only allowing front or rear locks to be applied)</a:t>
            </a:r>
            <a:endParaRPr lang="en-GB" sz="1600" dirty="0">
              <a:cs typeface="Arial"/>
            </a:endParaRPr>
          </a:p>
          <a:p>
            <a:pPr marL="285750" indent="-285750">
              <a:spcBef>
                <a:spcPts val="600"/>
              </a:spcBef>
              <a:buClr>
                <a:schemeClr val="accent3"/>
              </a:buClr>
              <a:buFont typeface="Arial" panose="020B0604020202020204" pitchFamily="34" charset="0"/>
              <a:buChar char="•"/>
            </a:pPr>
            <a:r>
              <a:rPr lang="en-GB" sz="1600" dirty="0"/>
              <a:t>Rails installed into bed before wooden deck being installed to allow equipment to be fully on rail wheel surface instead of rail wheel flange</a:t>
            </a:r>
            <a:endParaRPr lang="en-GB" sz="1600" dirty="0">
              <a:cs typeface="Arial"/>
            </a:endParaRPr>
          </a:p>
          <a:p>
            <a:pPr marL="285750" indent="-285750">
              <a:spcBef>
                <a:spcPts val="600"/>
              </a:spcBef>
              <a:buClr>
                <a:schemeClr val="accent3"/>
              </a:buClr>
              <a:buFont typeface="Arial" panose="020B0604020202020204" pitchFamily="34" charset="0"/>
              <a:buChar char="•"/>
            </a:pPr>
            <a:r>
              <a:rPr lang="en-GB" sz="1600" dirty="0"/>
              <a:t>Removable sides fitted to make enclosed bed for carrying smaller items, this is fully removable to allow access to full bed for larger loads </a:t>
            </a:r>
            <a:endParaRPr lang="en-GB" sz="1600" dirty="0">
              <a:cs typeface="Arial"/>
            </a:endParaRPr>
          </a:p>
          <a:p>
            <a:pPr marL="285750" indent="-285750" algn="l">
              <a:spcBef>
                <a:spcPts val="600"/>
              </a:spcBef>
              <a:buClr>
                <a:schemeClr val="accent3"/>
              </a:buClr>
              <a:buFont typeface="Arial" panose="020B0604020202020204" pitchFamily="34" charset="0"/>
              <a:buChar char="•"/>
            </a:pPr>
            <a:r>
              <a:rPr lang="en-GB" sz="1600" dirty="0"/>
              <a:t>Larger Crane fitted to vehicle to reduce failed collections when wacker plates etc are left in a position where it is not possible to get the vehicle at the side of them (RRV blocking access etc)</a:t>
            </a:r>
            <a:endParaRPr lang="en-GB" sz="1600" dirty="0">
              <a:cs typeface="Arial"/>
            </a:endParaRPr>
          </a:p>
          <a:p>
            <a:pPr marL="285750" indent="-285750" algn="l">
              <a:spcBef>
                <a:spcPts val="600"/>
              </a:spcBef>
              <a:buClr>
                <a:schemeClr val="accent3"/>
              </a:buClr>
              <a:buFont typeface="Arial" panose="020B0604020202020204" pitchFamily="34" charset="0"/>
              <a:buChar char="•"/>
            </a:pPr>
            <a:r>
              <a:rPr lang="en-GB" sz="1600" dirty="0"/>
              <a:t>LED roof beacons and 2 x single LED beacons front and rear to provide awareness of operations</a:t>
            </a:r>
            <a:endParaRPr lang="en-GB" sz="1600" dirty="0">
              <a:cs typeface="Arial"/>
            </a:endParaRPr>
          </a:p>
          <a:p>
            <a:pPr marL="285750" indent="-285750" algn="l">
              <a:spcBef>
                <a:spcPts val="600"/>
              </a:spcBef>
              <a:buClr>
                <a:schemeClr val="accent3"/>
              </a:buClr>
              <a:buFont typeface="Arial" panose="020B0604020202020204" pitchFamily="34" charset="0"/>
              <a:buChar char="•"/>
            </a:pPr>
            <a:r>
              <a:rPr lang="en-GB" sz="1600" dirty="0"/>
              <a:t>Large storage box and on bed storage to protect lifting equipment and strapping equipment from the elements  </a:t>
            </a:r>
            <a:endParaRPr lang="en-GB" sz="1600" dirty="0">
              <a:cs typeface="Arial"/>
            </a:endParaRPr>
          </a:p>
        </p:txBody>
      </p:sp>
    </p:spTree>
    <p:extLst>
      <p:ext uri="{BB962C8B-B14F-4D97-AF65-F5344CB8AC3E}">
        <p14:creationId xmlns:p14="http://schemas.microsoft.com/office/powerpoint/2010/main" val="208194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B0F3F-9646-415C-B280-30312A9EB92D}"/>
              </a:ext>
            </a:extLst>
          </p:cNvPr>
          <p:cNvSpPr>
            <a:spLocks noGrp="1"/>
          </p:cNvSpPr>
          <p:nvPr>
            <p:ph type="title"/>
          </p:nvPr>
        </p:nvSpPr>
        <p:spPr/>
        <p:txBody>
          <a:bodyPr/>
          <a:lstStyle/>
          <a:p>
            <a:r>
              <a:rPr lang="en-GB" dirty="0"/>
              <a:t>Standard HGV vehicle and our new HGV Rail vehicle</a:t>
            </a:r>
          </a:p>
        </p:txBody>
      </p:sp>
      <p:sp>
        <p:nvSpPr>
          <p:cNvPr id="3" name="TextBox 2">
            <a:extLst>
              <a:ext uri="{FF2B5EF4-FFF2-40B4-BE49-F238E27FC236}">
                <a16:creationId xmlns:a16="http://schemas.microsoft.com/office/drawing/2014/main" id="{02323271-D88E-4DA1-F33E-35F612A6F62B}"/>
              </a:ext>
            </a:extLst>
          </p:cNvPr>
          <p:cNvSpPr txBox="1"/>
          <p:nvPr/>
        </p:nvSpPr>
        <p:spPr>
          <a:xfrm>
            <a:off x="971550" y="1034042"/>
            <a:ext cx="10306050" cy="369332"/>
          </a:xfrm>
          <a:prstGeom prst="rect">
            <a:avLst/>
          </a:prstGeom>
          <a:noFill/>
        </p:spPr>
        <p:txBody>
          <a:bodyPr wrap="square" rtlCol="0">
            <a:spAutoFit/>
          </a:bodyPr>
          <a:lstStyle/>
          <a:p>
            <a:pPr algn="l">
              <a:spcBef>
                <a:spcPts val="600"/>
              </a:spcBef>
              <a:buClr>
                <a:schemeClr val="accent3"/>
              </a:buClr>
            </a:pPr>
            <a:r>
              <a:rPr lang="en-GB" dirty="0"/>
              <a:t>Before and after pictures of the beaver tail and the new HGV</a:t>
            </a:r>
          </a:p>
        </p:txBody>
      </p:sp>
      <p:sp>
        <p:nvSpPr>
          <p:cNvPr id="4" name="Rectangle 2">
            <a:extLst>
              <a:ext uri="{FF2B5EF4-FFF2-40B4-BE49-F238E27FC236}">
                <a16:creationId xmlns:a16="http://schemas.microsoft.com/office/drawing/2014/main" id="{E22113F5-42E1-C7D6-7CC1-710F6CCDF90C}"/>
              </a:ext>
            </a:extLst>
          </p:cNvPr>
          <p:cNvSpPr>
            <a:spLocks noChangeArrowheads="1"/>
          </p:cNvSpPr>
          <p:nvPr/>
        </p:nvSpPr>
        <p:spPr bwMode="auto">
          <a:xfrm>
            <a:off x="3285461" y="2636874"/>
            <a:ext cx="2778263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id="{05B1D61D-A5F2-CB37-FF24-23C8F0570180}"/>
              </a:ext>
            </a:extLst>
          </p:cNvPr>
          <p:cNvSpPr>
            <a:spLocks noChangeArrowheads="1"/>
          </p:cNvSpPr>
          <p:nvPr/>
        </p:nvSpPr>
        <p:spPr bwMode="auto">
          <a:xfrm>
            <a:off x="4399280" y="27384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6">
            <a:extLst>
              <a:ext uri="{FF2B5EF4-FFF2-40B4-BE49-F238E27FC236}">
                <a16:creationId xmlns:a16="http://schemas.microsoft.com/office/drawing/2014/main" id="{3B852A59-A98F-AF0E-175E-A0BC01F4A7BC}"/>
              </a:ext>
            </a:extLst>
          </p:cNvPr>
          <p:cNvSpPr>
            <a:spLocks noChangeArrowheads="1"/>
          </p:cNvSpPr>
          <p:nvPr/>
        </p:nvSpPr>
        <p:spPr bwMode="auto">
          <a:xfrm>
            <a:off x="838200" y="-4978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7" name="Picture 5">
            <a:extLst>
              <a:ext uri="{FF2B5EF4-FFF2-40B4-BE49-F238E27FC236}">
                <a16:creationId xmlns:a16="http://schemas.microsoft.com/office/drawing/2014/main" id="{D4E48E44-5B8B-2C0F-5C40-819D175C8BA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74213" y="1695753"/>
            <a:ext cx="3729641" cy="37932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achinery &amp; plant transport | Flickr">
            <a:extLst>
              <a:ext uri="{FF2B5EF4-FFF2-40B4-BE49-F238E27FC236}">
                <a16:creationId xmlns:a16="http://schemas.microsoft.com/office/drawing/2014/main" id="{336EABA8-90B4-3793-68AB-43D06B614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6019" y="1714115"/>
            <a:ext cx="5265022" cy="378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42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38D30-6ADF-4344-86DD-21905AE07055}"/>
              </a:ext>
            </a:extLst>
          </p:cNvPr>
          <p:cNvSpPr>
            <a:spLocks noGrp="1"/>
          </p:cNvSpPr>
          <p:nvPr>
            <p:ph type="title"/>
          </p:nvPr>
        </p:nvSpPr>
        <p:spPr>
          <a:xfrm>
            <a:off x="762000" y="372505"/>
            <a:ext cx="10515600" cy="668916"/>
          </a:xfrm>
        </p:spPr>
        <p:txBody>
          <a:bodyPr>
            <a:normAutofit/>
          </a:bodyPr>
          <a:lstStyle/>
          <a:p>
            <a:r>
              <a:rPr lang="en-GB" dirty="0"/>
              <a:t>Features of the Rail HGV Vehicle</a:t>
            </a:r>
          </a:p>
        </p:txBody>
      </p:sp>
      <p:sp>
        <p:nvSpPr>
          <p:cNvPr id="3" name="Rectangle 2">
            <a:extLst>
              <a:ext uri="{FF2B5EF4-FFF2-40B4-BE49-F238E27FC236}">
                <a16:creationId xmlns:a16="http://schemas.microsoft.com/office/drawing/2014/main" id="{CBAA5583-DA28-74BE-6477-26431FC4E5FA}"/>
              </a:ext>
            </a:extLst>
          </p:cNvPr>
          <p:cNvSpPr>
            <a:spLocks noChangeArrowheads="1"/>
          </p:cNvSpPr>
          <p:nvPr/>
        </p:nvSpPr>
        <p:spPr bwMode="auto">
          <a:xfrm>
            <a:off x="1767840" y="3651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4">
            <a:extLst>
              <a:ext uri="{FF2B5EF4-FFF2-40B4-BE49-F238E27FC236}">
                <a16:creationId xmlns:a16="http://schemas.microsoft.com/office/drawing/2014/main" id="{EB7F4B72-B8DE-CA9B-E6AE-DEA966C7CBAE}"/>
              </a:ext>
            </a:extLst>
          </p:cNvPr>
          <p:cNvSpPr>
            <a:spLocks noChangeArrowheads="1"/>
          </p:cNvSpPr>
          <p:nvPr/>
        </p:nvSpPr>
        <p:spPr bwMode="auto">
          <a:xfrm>
            <a:off x="1920240" y="5175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1" name="Picture 3">
            <a:extLst>
              <a:ext uri="{FF2B5EF4-FFF2-40B4-BE49-F238E27FC236}">
                <a16:creationId xmlns:a16="http://schemas.microsoft.com/office/drawing/2014/main" id="{62FE4D74-1730-6792-44C4-F146E1C1B04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100325" y="2926308"/>
            <a:ext cx="2573515" cy="29760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329D1D5F-C746-CE56-40D6-40D7B2FEC654}"/>
              </a:ext>
            </a:extLst>
          </p:cNvPr>
          <p:cNvSpPr>
            <a:spLocks noChangeArrowheads="1"/>
          </p:cNvSpPr>
          <p:nvPr/>
        </p:nvSpPr>
        <p:spPr bwMode="auto">
          <a:xfrm flipV="1">
            <a:off x="9100325" y="-215005"/>
            <a:ext cx="36702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053" name="Picture 5">
            <a:extLst>
              <a:ext uri="{FF2B5EF4-FFF2-40B4-BE49-F238E27FC236}">
                <a16:creationId xmlns:a16="http://schemas.microsoft.com/office/drawing/2014/main" id="{AE39A862-4A49-300B-D7CC-C26B653F945B}"/>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084853" y="2926308"/>
            <a:ext cx="2523467" cy="29040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a:extLst>
              <a:ext uri="{FF2B5EF4-FFF2-40B4-BE49-F238E27FC236}">
                <a16:creationId xmlns:a16="http://schemas.microsoft.com/office/drawing/2014/main" id="{4F18138C-1C2C-49B9-7D74-02A5CD9A32B0}"/>
              </a:ext>
            </a:extLst>
          </p:cNvPr>
          <p:cNvSpPr>
            <a:spLocks noChangeArrowheads="1"/>
          </p:cNvSpPr>
          <p:nvPr/>
        </p:nvSpPr>
        <p:spPr bwMode="auto">
          <a:xfrm>
            <a:off x="8321040" y="29768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a:extLst>
              <a:ext uri="{FF2B5EF4-FFF2-40B4-BE49-F238E27FC236}">
                <a16:creationId xmlns:a16="http://schemas.microsoft.com/office/drawing/2014/main" id="{9C7671AC-C653-6290-4A62-DE80B7882FB8}"/>
              </a:ext>
            </a:extLst>
          </p:cNvPr>
          <p:cNvSpPr txBox="1"/>
          <p:nvPr/>
        </p:nvSpPr>
        <p:spPr>
          <a:xfrm>
            <a:off x="7231380" y="924810"/>
            <a:ext cx="3477260" cy="646331"/>
          </a:xfrm>
          <a:prstGeom prst="rect">
            <a:avLst/>
          </a:prstGeom>
          <a:noFill/>
        </p:spPr>
        <p:txBody>
          <a:bodyPr wrap="square" rtlCol="0">
            <a:spAutoFit/>
          </a:bodyPr>
          <a:lstStyle/>
          <a:p>
            <a:pPr algn="l">
              <a:spcBef>
                <a:spcPts val="600"/>
              </a:spcBef>
              <a:buClr>
                <a:schemeClr val="accent3"/>
              </a:buClr>
            </a:pPr>
            <a:r>
              <a:rPr lang="en-GB" dirty="0"/>
              <a:t>Removable Enclosed Bed For Carrying Smaller Items Safely </a:t>
            </a:r>
          </a:p>
        </p:txBody>
      </p:sp>
      <p:sp>
        <p:nvSpPr>
          <p:cNvPr id="9" name="TextBox 8">
            <a:extLst>
              <a:ext uri="{FF2B5EF4-FFF2-40B4-BE49-F238E27FC236}">
                <a16:creationId xmlns:a16="http://schemas.microsoft.com/office/drawing/2014/main" id="{3903A877-1C7B-87CF-D79B-E175153FC6F6}"/>
              </a:ext>
            </a:extLst>
          </p:cNvPr>
          <p:cNvSpPr txBox="1"/>
          <p:nvPr/>
        </p:nvSpPr>
        <p:spPr>
          <a:xfrm>
            <a:off x="3379041" y="945705"/>
            <a:ext cx="2523467" cy="923330"/>
          </a:xfrm>
          <a:prstGeom prst="rect">
            <a:avLst/>
          </a:prstGeom>
          <a:noFill/>
        </p:spPr>
        <p:txBody>
          <a:bodyPr wrap="square" rtlCol="0">
            <a:spAutoFit/>
          </a:bodyPr>
          <a:lstStyle/>
          <a:p>
            <a:pPr algn="l">
              <a:spcBef>
                <a:spcPts val="600"/>
              </a:spcBef>
              <a:buClr>
                <a:schemeClr val="accent3"/>
              </a:buClr>
            </a:pPr>
            <a:r>
              <a:rPr lang="en-GB" dirty="0"/>
              <a:t>Cabin Locks Positioned  for 2 x 10fts stores </a:t>
            </a:r>
          </a:p>
        </p:txBody>
      </p:sp>
      <p:sp>
        <p:nvSpPr>
          <p:cNvPr id="11" name="TextBox 10">
            <a:extLst>
              <a:ext uri="{FF2B5EF4-FFF2-40B4-BE49-F238E27FC236}">
                <a16:creationId xmlns:a16="http://schemas.microsoft.com/office/drawing/2014/main" id="{F247DF39-0A12-6EFE-2401-D0D230FC2666}"/>
              </a:ext>
            </a:extLst>
          </p:cNvPr>
          <p:cNvSpPr txBox="1"/>
          <p:nvPr/>
        </p:nvSpPr>
        <p:spPr>
          <a:xfrm>
            <a:off x="555012" y="899539"/>
            <a:ext cx="2286000" cy="369332"/>
          </a:xfrm>
          <a:prstGeom prst="rect">
            <a:avLst/>
          </a:prstGeom>
          <a:noFill/>
        </p:spPr>
        <p:txBody>
          <a:bodyPr wrap="square" rtlCol="0">
            <a:spAutoFit/>
          </a:bodyPr>
          <a:lstStyle/>
          <a:p>
            <a:pPr algn="l">
              <a:spcBef>
                <a:spcPts val="600"/>
              </a:spcBef>
              <a:buClr>
                <a:schemeClr val="accent3"/>
              </a:buClr>
            </a:pPr>
            <a:r>
              <a:rPr lang="en-GB" dirty="0"/>
              <a:t>PM 50.5 SP crane  </a:t>
            </a:r>
          </a:p>
        </p:txBody>
      </p:sp>
      <p:cxnSp>
        <p:nvCxnSpPr>
          <p:cNvPr id="12" name="Straight Arrow Connector 11">
            <a:extLst>
              <a:ext uri="{FF2B5EF4-FFF2-40B4-BE49-F238E27FC236}">
                <a16:creationId xmlns:a16="http://schemas.microsoft.com/office/drawing/2014/main" id="{BBEA0633-5690-1554-403E-BEDC5AAE3DD7}"/>
              </a:ext>
            </a:extLst>
          </p:cNvPr>
          <p:cNvCxnSpPr>
            <a:cxnSpLocks/>
          </p:cNvCxnSpPr>
          <p:nvPr/>
        </p:nvCxnSpPr>
        <p:spPr>
          <a:xfrm>
            <a:off x="1540041" y="2070369"/>
            <a:ext cx="0" cy="7796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95CF17FA-52FE-4308-2EBB-DB29E70CE3EC}"/>
              </a:ext>
            </a:extLst>
          </p:cNvPr>
          <p:cNvPicPr>
            <a:picLocks noChangeAspect="1"/>
          </p:cNvPicPr>
          <p:nvPr/>
        </p:nvPicPr>
        <p:blipFill>
          <a:blip r:embed="rId6"/>
          <a:stretch>
            <a:fillRect/>
          </a:stretch>
        </p:blipFill>
        <p:spPr>
          <a:xfrm>
            <a:off x="614670" y="1279184"/>
            <a:ext cx="2166683" cy="1582370"/>
          </a:xfrm>
          <a:prstGeom prst="rect">
            <a:avLst/>
          </a:prstGeom>
        </p:spPr>
      </p:pic>
      <p:sp>
        <p:nvSpPr>
          <p:cNvPr id="14" name="TextBox 13">
            <a:extLst>
              <a:ext uri="{FF2B5EF4-FFF2-40B4-BE49-F238E27FC236}">
                <a16:creationId xmlns:a16="http://schemas.microsoft.com/office/drawing/2014/main" id="{8C5886AD-257A-748B-9D48-20386B87D4F0}"/>
              </a:ext>
            </a:extLst>
          </p:cNvPr>
          <p:cNvSpPr txBox="1"/>
          <p:nvPr/>
        </p:nvSpPr>
        <p:spPr>
          <a:xfrm>
            <a:off x="9100325" y="2214880"/>
            <a:ext cx="2622716" cy="369332"/>
          </a:xfrm>
          <a:prstGeom prst="rect">
            <a:avLst/>
          </a:prstGeom>
          <a:noFill/>
        </p:spPr>
        <p:txBody>
          <a:bodyPr wrap="square" rtlCol="0">
            <a:spAutoFit/>
          </a:bodyPr>
          <a:lstStyle/>
          <a:p>
            <a:pPr algn="l">
              <a:spcBef>
                <a:spcPts val="600"/>
              </a:spcBef>
              <a:buClr>
                <a:schemeClr val="accent3"/>
              </a:buClr>
            </a:pPr>
            <a:r>
              <a:rPr lang="en-GB" dirty="0">
                <a:solidFill>
                  <a:schemeClr val="accent4">
                    <a:lumMod val="60000"/>
                    <a:lumOff val="40000"/>
                  </a:schemeClr>
                </a:solidFill>
              </a:rPr>
              <a:t>Enclosed Bed Deployed</a:t>
            </a:r>
          </a:p>
        </p:txBody>
      </p:sp>
      <p:cxnSp>
        <p:nvCxnSpPr>
          <p:cNvPr id="16" name="Straight Arrow Connector 15">
            <a:extLst>
              <a:ext uri="{FF2B5EF4-FFF2-40B4-BE49-F238E27FC236}">
                <a16:creationId xmlns:a16="http://schemas.microsoft.com/office/drawing/2014/main" id="{0362D1B3-7E50-C31F-1B22-1198864D9692}"/>
              </a:ext>
            </a:extLst>
          </p:cNvPr>
          <p:cNvCxnSpPr/>
          <p:nvPr/>
        </p:nvCxnSpPr>
        <p:spPr>
          <a:xfrm>
            <a:off x="9723120" y="2584212"/>
            <a:ext cx="568960" cy="17744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2">
            <a:extLst>
              <a:ext uri="{FF2B5EF4-FFF2-40B4-BE49-F238E27FC236}">
                <a16:creationId xmlns:a16="http://schemas.microsoft.com/office/drawing/2014/main" id="{BD4CF43A-73D1-F6C7-A7A5-1E7994549303}"/>
              </a:ext>
            </a:extLst>
          </p:cNvPr>
          <p:cNvSpPr>
            <a:spLocks noChangeArrowheads="1"/>
          </p:cNvSpPr>
          <p:nvPr/>
        </p:nvSpPr>
        <p:spPr bwMode="auto">
          <a:xfrm flipV="1">
            <a:off x="13708608" y="-10708"/>
            <a:ext cx="20084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8" name="Picture 1">
            <a:extLst>
              <a:ext uri="{FF2B5EF4-FFF2-40B4-BE49-F238E27FC236}">
                <a16:creationId xmlns:a16="http://schemas.microsoft.com/office/drawing/2014/main" id="{154E8641-84A4-5B41-1165-7766D22CBFBA}"/>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258560" y="2915602"/>
            <a:ext cx="2622716" cy="298672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0932533-E0E1-DE29-4D1A-871EEAD0E14E}"/>
              </a:ext>
            </a:extLst>
          </p:cNvPr>
          <p:cNvSpPr txBox="1"/>
          <p:nvPr/>
        </p:nvSpPr>
        <p:spPr>
          <a:xfrm>
            <a:off x="6322054" y="1937881"/>
            <a:ext cx="2622716" cy="646331"/>
          </a:xfrm>
          <a:prstGeom prst="rect">
            <a:avLst/>
          </a:prstGeom>
          <a:noFill/>
        </p:spPr>
        <p:txBody>
          <a:bodyPr wrap="square" rtlCol="0">
            <a:spAutoFit/>
          </a:bodyPr>
          <a:lstStyle/>
          <a:p>
            <a:pPr algn="l">
              <a:spcBef>
                <a:spcPts val="600"/>
              </a:spcBef>
              <a:buClr>
                <a:schemeClr val="accent3"/>
              </a:buClr>
            </a:pPr>
            <a:r>
              <a:rPr lang="en-GB" dirty="0">
                <a:solidFill>
                  <a:schemeClr val="accent4">
                    <a:lumMod val="60000"/>
                    <a:lumOff val="40000"/>
                  </a:schemeClr>
                </a:solidFill>
              </a:rPr>
              <a:t>Bed Fully Open Sides Stored On Headboard </a:t>
            </a:r>
          </a:p>
        </p:txBody>
      </p:sp>
      <p:cxnSp>
        <p:nvCxnSpPr>
          <p:cNvPr id="21" name="Straight Arrow Connector 20">
            <a:extLst>
              <a:ext uri="{FF2B5EF4-FFF2-40B4-BE49-F238E27FC236}">
                <a16:creationId xmlns:a16="http://schemas.microsoft.com/office/drawing/2014/main" id="{9211717F-11AA-2996-386F-08AC51FDB8FD}"/>
              </a:ext>
            </a:extLst>
          </p:cNvPr>
          <p:cNvCxnSpPr>
            <a:stCxn id="19" idx="2"/>
          </p:cNvCxnSpPr>
          <p:nvPr/>
        </p:nvCxnSpPr>
        <p:spPr>
          <a:xfrm>
            <a:off x="7633412" y="2584212"/>
            <a:ext cx="606254" cy="14386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83CB3A8-F486-9E5A-6123-0336D470CDBB}"/>
              </a:ext>
            </a:extLst>
          </p:cNvPr>
          <p:cNvCxnSpPr>
            <a:cxnSpLocks/>
          </p:cNvCxnSpPr>
          <p:nvPr/>
        </p:nvCxnSpPr>
        <p:spPr>
          <a:xfrm>
            <a:off x="3759200" y="1757680"/>
            <a:ext cx="881574" cy="26152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F848D77-C71E-D5B7-0D88-D8566B333246}"/>
              </a:ext>
            </a:extLst>
          </p:cNvPr>
          <p:cNvCxnSpPr/>
          <p:nvPr/>
        </p:nvCxnSpPr>
        <p:spPr>
          <a:xfrm>
            <a:off x="4850547" y="1523936"/>
            <a:ext cx="0" cy="33325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4">
            <a:extLst>
              <a:ext uri="{FF2B5EF4-FFF2-40B4-BE49-F238E27FC236}">
                <a16:creationId xmlns:a16="http://schemas.microsoft.com/office/drawing/2014/main" id="{12EAF0C7-72FB-55D0-4751-DA00742DCB30}"/>
              </a:ext>
            </a:extLst>
          </p:cNvPr>
          <p:cNvSpPr>
            <a:spLocks noChangeArrowheads="1"/>
          </p:cNvSpPr>
          <p:nvPr/>
        </p:nvSpPr>
        <p:spPr bwMode="auto">
          <a:xfrm>
            <a:off x="261124" y="3153757"/>
            <a:ext cx="452561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27" name="Picture 3">
            <a:extLst>
              <a:ext uri="{FF2B5EF4-FFF2-40B4-BE49-F238E27FC236}">
                <a16:creationId xmlns:a16="http://schemas.microsoft.com/office/drawing/2014/main" id="{347E114C-1999-4ADA-F572-B56EC2186886}"/>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261125" y="2915603"/>
            <a:ext cx="2579887" cy="290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82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4A89C888-71AE-F8D5-1640-952E1E1D4E5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3200" y="3718560"/>
            <a:ext cx="3454400" cy="259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B3529C89-E6E2-5B7C-0459-DD6CF7EED55C}"/>
              </a:ext>
            </a:extLst>
          </p:cNvPr>
          <p:cNvSpPr>
            <a:spLocks noChangeArrowheads="1"/>
          </p:cNvSpPr>
          <p:nvPr/>
        </p:nvSpPr>
        <p:spPr bwMode="auto">
          <a:xfrm flipV="1">
            <a:off x="4160520" y="1600197"/>
            <a:ext cx="69088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27" name="Picture 3">
            <a:extLst>
              <a:ext uri="{FF2B5EF4-FFF2-40B4-BE49-F238E27FC236}">
                <a16:creationId xmlns:a16="http://schemas.microsoft.com/office/drawing/2014/main" id="{44EA1985-3D6B-0833-D68F-41CC9F94094F}"/>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117922" y="3746103"/>
            <a:ext cx="3506178" cy="25630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a:extLst>
              <a:ext uri="{FF2B5EF4-FFF2-40B4-BE49-F238E27FC236}">
                <a16:creationId xmlns:a16="http://schemas.microsoft.com/office/drawing/2014/main" id="{30051D38-3237-257F-8D85-823CE1F2D57A}"/>
              </a:ext>
            </a:extLst>
          </p:cNvPr>
          <p:cNvSpPr>
            <a:spLocks noChangeArrowheads="1"/>
          </p:cNvSpPr>
          <p:nvPr/>
        </p:nvSpPr>
        <p:spPr bwMode="auto">
          <a:xfrm flipV="1">
            <a:off x="8321040" y="1613521"/>
            <a:ext cx="4736284" cy="4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29" name="Picture 5">
            <a:extLst>
              <a:ext uri="{FF2B5EF4-FFF2-40B4-BE49-F238E27FC236}">
                <a16:creationId xmlns:a16="http://schemas.microsoft.com/office/drawing/2014/main" id="{45FC394E-94C3-0196-4F33-4F6462CD032B}"/>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141097" y="3736922"/>
            <a:ext cx="3563221" cy="25691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a:extLst>
              <a:ext uri="{FF2B5EF4-FFF2-40B4-BE49-F238E27FC236}">
                <a16:creationId xmlns:a16="http://schemas.microsoft.com/office/drawing/2014/main" id="{4811A2C7-8CD9-1F7C-A2E3-712F7A122FBF}"/>
              </a:ext>
            </a:extLst>
          </p:cNvPr>
          <p:cNvSpPr>
            <a:spLocks noChangeArrowheads="1"/>
          </p:cNvSpPr>
          <p:nvPr/>
        </p:nvSpPr>
        <p:spPr bwMode="auto">
          <a:xfrm flipV="1">
            <a:off x="8321040" y="-1584965"/>
            <a:ext cx="5994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31" name="Picture 7">
            <a:extLst>
              <a:ext uri="{FF2B5EF4-FFF2-40B4-BE49-F238E27FC236}">
                <a16:creationId xmlns:a16="http://schemas.microsoft.com/office/drawing/2014/main" id="{38A3CDD7-F904-084D-07C9-7346BB8C7A1B}"/>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8168638" y="586738"/>
            <a:ext cx="3535680" cy="26517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0">
            <a:extLst>
              <a:ext uri="{FF2B5EF4-FFF2-40B4-BE49-F238E27FC236}">
                <a16:creationId xmlns:a16="http://schemas.microsoft.com/office/drawing/2014/main" id="{D3B4EC99-6D84-364C-3C96-19F47D764ACD}"/>
              </a:ext>
            </a:extLst>
          </p:cNvPr>
          <p:cNvSpPr>
            <a:spLocks noChangeArrowheads="1"/>
          </p:cNvSpPr>
          <p:nvPr/>
        </p:nvSpPr>
        <p:spPr bwMode="auto">
          <a:xfrm flipV="1">
            <a:off x="4779442" y="-1455426"/>
            <a:ext cx="9887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33" name="Picture 9">
            <a:extLst>
              <a:ext uri="{FF2B5EF4-FFF2-40B4-BE49-F238E27FC236}">
                <a16:creationId xmlns:a16="http://schemas.microsoft.com/office/drawing/2014/main" id="{9CB58D82-8C5C-BCA8-818F-B3851184153C}"/>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4119228" y="594354"/>
            <a:ext cx="3546490" cy="26598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2">
            <a:extLst>
              <a:ext uri="{FF2B5EF4-FFF2-40B4-BE49-F238E27FC236}">
                <a16:creationId xmlns:a16="http://schemas.microsoft.com/office/drawing/2014/main" id="{752B2D9E-C6CC-6081-04C7-53F055B470E2}"/>
              </a:ext>
            </a:extLst>
          </p:cNvPr>
          <p:cNvSpPr>
            <a:spLocks noChangeArrowheads="1"/>
          </p:cNvSpPr>
          <p:nvPr/>
        </p:nvSpPr>
        <p:spPr bwMode="auto">
          <a:xfrm flipV="1">
            <a:off x="2213886" y="-2"/>
            <a:ext cx="35366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35" name="Picture 11">
            <a:extLst>
              <a:ext uri="{FF2B5EF4-FFF2-40B4-BE49-F238E27FC236}">
                <a16:creationId xmlns:a16="http://schemas.microsoft.com/office/drawing/2014/main" id="{DE30333F-1497-0B4A-453A-B7822B47FFF3}"/>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203200" y="586738"/>
            <a:ext cx="3454400" cy="2590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7DDE58-2777-2A20-1ADE-1C29DD413A9D}"/>
              </a:ext>
            </a:extLst>
          </p:cNvPr>
          <p:cNvSpPr txBox="1"/>
          <p:nvPr/>
        </p:nvSpPr>
        <p:spPr>
          <a:xfrm>
            <a:off x="263168" y="152400"/>
            <a:ext cx="3454400" cy="369332"/>
          </a:xfrm>
          <a:prstGeom prst="rect">
            <a:avLst/>
          </a:prstGeom>
          <a:noFill/>
        </p:spPr>
        <p:txBody>
          <a:bodyPr wrap="square" rtlCol="0">
            <a:spAutoFit/>
          </a:bodyPr>
          <a:lstStyle/>
          <a:p>
            <a:pPr algn="l">
              <a:spcBef>
                <a:spcPts val="600"/>
              </a:spcBef>
              <a:buClr>
                <a:schemeClr val="accent3"/>
              </a:buClr>
            </a:pPr>
            <a:r>
              <a:rPr lang="en-GB" dirty="0"/>
              <a:t>Set Rail In Bed for Rail Wheels</a:t>
            </a:r>
          </a:p>
        </p:txBody>
      </p:sp>
      <p:cxnSp>
        <p:nvCxnSpPr>
          <p:cNvPr id="10" name="Straight Arrow Connector 9">
            <a:extLst>
              <a:ext uri="{FF2B5EF4-FFF2-40B4-BE49-F238E27FC236}">
                <a16:creationId xmlns:a16="http://schemas.microsoft.com/office/drawing/2014/main" id="{01B37AB5-48E1-7554-C4AA-A36380317C8F}"/>
              </a:ext>
            </a:extLst>
          </p:cNvPr>
          <p:cNvCxnSpPr>
            <a:cxnSpLocks/>
          </p:cNvCxnSpPr>
          <p:nvPr/>
        </p:nvCxnSpPr>
        <p:spPr>
          <a:xfrm>
            <a:off x="569163" y="521732"/>
            <a:ext cx="421637" cy="883388"/>
          </a:xfrm>
          <a:prstGeom prst="straightConnector1">
            <a:avLst/>
          </a:prstGeom>
          <a:ln w="38100">
            <a:solidFill>
              <a:srgbClr val="FF0000"/>
            </a:solidFill>
            <a:tailEnd type="triangle"/>
          </a:ln>
          <a:effectLst/>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B0B67A35-4CBB-4A8B-3206-37F37384D70E}"/>
              </a:ext>
            </a:extLst>
          </p:cNvPr>
          <p:cNvCxnSpPr>
            <a:cxnSpLocks/>
          </p:cNvCxnSpPr>
          <p:nvPr/>
        </p:nvCxnSpPr>
        <p:spPr>
          <a:xfrm>
            <a:off x="3088640" y="502921"/>
            <a:ext cx="0" cy="7264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1633537-B737-07FE-58BC-26683E404526}"/>
              </a:ext>
            </a:extLst>
          </p:cNvPr>
          <p:cNvSpPr txBox="1"/>
          <p:nvPr/>
        </p:nvSpPr>
        <p:spPr>
          <a:xfrm>
            <a:off x="4160520" y="152400"/>
            <a:ext cx="3454399" cy="369332"/>
          </a:xfrm>
          <a:prstGeom prst="rect">
            <a:avLst/>
          </a:prstGeom>
          <a:noFill/>
        </p:spPr>
        <p:txBody>
          <a:bodyPr wrap="square" rtlCol="0">
            <a:spAutoFit/>
          </a:bodyPr>
          <a:lstStyle/>
          <a:p>
            <a:pPr algn="l">
              <a:spcBef>
                <a:spcPts val="600"/>
              </a:spcBef>
              <a:buClr>
                <a:schemeClr val="accent3"/>
              </a:buClr>
            </a:pPr>
            <a:r>
              <a:rPr lang="en-GB" dirty="0"/>
              <a:t>Large Storage Box </a:t>
            </a:r>
          </a:p>
        </p:txBody>
      </p:sp>
      <p:cxnSp>
        <p:nvCxnSpPr>
          <p:cNvPr id="15" name="Straight Arrow Connector 14">
            <a:extLst>
              <a:ext uri="{FF2B5EF4-FFF2-40B4-BE49-F238E27FC236}">
                <a16:creationId xmlns:a16="http://schemas.microsoft.com/office/drawing/2014/main" id="{65502BEA-4A7A-E43B-89B1-A765C134AAB3}"/>
              </a:ext>
            </a:extLst>
          </p:cNvPr>
          <p:cNvCxnSpPr/>
          <p:nvPr/>
        </p:nvCxnSpPr>
        <p:spPr>
          <a:xfrm>
            <a:off x="5008880" y="502921"/>
            <a:ext cx="492958" cy="10972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10EB928-E1A6-021C-CBFF-76FE8881C499}"/>
              </a:ext>
            </a:extLst>
          </p:cNvPr>
          <p:cNvSpPr txBox="1"/>
          <p:nvPr/>
        </p:nvSpPr>
        <p:spPr>
          <a:xfrm>
            <a:off x="8229397" y="152400"/>
            <a:ext cx="3393440" cy="369332"/>
          </a:xfrm>
          <a:prstGeom prst="rect">
            <a:avLst/>
          </a:prstGeom>
          <a:noFill/>
        </p:spPr>
        <p:txBody>
          <a:bodyPr wrap="square" rtlCol="0">
            <a:spAutoFit/>
          </a:bodyPr>
          <a:lstStyle/>
          <a:p>
            <a:pPr algn="l">
              <a:spcBef>
                <a:spcPts val="600"/>
              </a:spcBef>
              <a:buClr>
                <a:schemeClr val="accent3"/>
              </a:buClr>
            </a:pPr>
            <a:r>
              <a:rPr lang="en-GB" dirty="0"/>
              <a:t>Fall Protection All Around</a:t>
            </a:r>
          </a:p>
        </p:txBody>
      </p:sp>
      <p:cxnSp>
        <p:nvCxnSpPr>
          <p:cNvPr id="18" name="Straight Arrow Connector 17">
            <a:extLst>
              <a:ext uri="{FF2B5EF4-FFF2-40B4-BE49-F238E27FC236}">
                <a16:creationId xmlns:a16="http://schemas.microsoft.com/office/drawing/2014/main" id="{88E79EDF-62B0-F4FB-5E57-3A4A5043AD18}"/>
              </a:ext>
            </a:extLst>
          </p:cNvPr>
          <p:cNvCxnSpPr/>
          <p:nvPr/>
        </p:nvCxnSpPr>
        <p:spPr>
          <a:xfrm>
            <a:off x="9570720" y="502921"/>
            <a:ext cx="873760" cy="9021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E2566BD-900C-5D07-4B63-D2674B421D3D}"/>
              </a:ext>
            </a:extLst>
          </p:cNvPr>
          <p:cNvSpPr txBox="1"/>
          <p:nvPr/>
        </p:nvSpPr>
        <p:spPr>
          <a:xfrm>
            <a:off x="192046" y="3333988"/>
            <a:ext cx="3454400" cy="369332"/>
          </a:xfrm>
          <a:prstGeom prst="rect">
            <a:avLst/>
          </a:prstGeom>
          <a:noFill/>
        </p:spPr>
        <p:txBody>
          <a:bodyPr wrap="square" rtlCol="0">
            <a:spAutoFit/>
          </a:bodyPr>
          <a:lstStyle/>
          <a:p>
            <a:pPr algn="l">
              <a:spcBef>
                <a:spcPts val="600"/>
              </a:spcBef>
              <a:buClr>
                <a:schemeClr val="accent3"/>
              </a:buClr>
            </a:pPr>
            <a:r>
              <a:rPr lang="en-GB" dirty="0"/>
              <a:t>Pull Out Access Ladders </a:t>
            </a:r>
          </a:p>
        </p:txBody>
      </p:sp>
      <p:cxnSp>
        <p:nvCxnSpPr>
          <p:cNvPr id="25" name="Straight Arrow Connector 24">
            <a:extLst>
              <a:ext uri="{FF2B5EF4-FFF2-40B4-BE49-F238E27FC236}">
                <a16:creationId xmlns:a16="http://schemas.microsoft.com/office/drawing/2014/main" id="{F8ECE873-BB7A-D328-3F29-69561C5D118B}"/>
              </a:ext>
            </a:extLst>
          </p:cNvPr>
          <p:cNvCxnSpPr/>
          <p:nvPr/>
        </p:nvCxnSpPr>
        <p:spPr>
          <a:xfrm>
            <a:off x="782320" y="3718560"/>
            <a:ext cx="762000" cy="12293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48E41A9-7B75-7FEB-E72D-6DBC5637582F}"/>
              </a:ext>
            </a:extLst>
          </p:cNvPr>
          <p:cNvCxnSpPr/>
          <p:nvPr/>
        </p:nvCxnSpPr>
        <p:spPr>
          <a:xfrm>
            <a:off x="1544320" y="3718560"/>
            <a:ext cx="1310640" cy="10566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614480A-4265-C2AC-028C-C088C4E62D43}"/>
              </a:ext>
            </a:extLst>
          </p:cNvPr>
          <p:cNvSpPr txBox="1"/>
          <p:nvPr/>
        </p:nvSpPr>
        <p:spPr>
          <a:xfrm>
            <a:off x="4155442" y="3376139"/>
            <a:ext cx="3454399" cy="369332"/>
          </a:xfrm>
          <a:prstGeom prst="rect">
            <a:avLst/>
          </a:prstGeom>
          <a:noFill/>
        </p:spPr>
        <p:txBody>
          <a:bodyPr wrap="square" rtlCol="0">
            <a:spAutoFit/>
          </a:bodyPr>
          <a:lstStyle/>
          <a:p>
            <a:pPr algn="l">
              <a:spcBef>
                <a:spcPts val="600"/>
              </a:spcBef>
              <a:buClr>
                <a:schemeClr val="accent3"/>
              </a:buClr>
            </a:pPr>
            <a:r>
              <a:rPr lang="en-GB" dirty="0"/>
              <a:t>All around Lighting </a:t>
            </a:r>
          </a:p>
        </p:txBody>
      </p:sp>
      <p:cxnSp>
        <p:nvCxnSpPr>
          <p:cNvPr id="30" name="Straight Arrow Connector 29">
            <a:extLst>
              <a:ext uri="{FF2B5EF4-FFF2-40B4-BE49-F238E27FC236}">
                <a16:creationId xmlns:a16="http://schemas.microsoft.com/office/drawing/2014/main" id="{CE5F6A2C-F7AC-842E-2AD2-C6B7CF33879A}"/>
              </a:ext>
            </a:extLst>
          </p:cNvPr>
          <p:cNvCxnSpPr>
            <a:cxnSpLocks/>
          </p:cNvCxnSpPr>
          <p:nvPr/>
        </p:nvCxnSpPr>
        <p:spPr>
          <a:xfrm>
            <a:off x="4907283" y="3745471"/>
            <a:ext cx="594555" cy="10398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03620F2-27F7-E70B-69CD-1732FD4CBA03}"/>
              </a:ext>
            </a:extLst>
          </p:cNvPr>
          <p:cNvSpPr txBox="1"/>
          <p:nvPr/>
        </p:nvSpPr>
        <p:spPr>
          <a:xfrm>
            <a:off x="8136107" y="3376139"/>
            <a:ext cx="3779925" cy="369332"/>
          </a:xfrm>
          <a:prstGeom prst="rect">
            <a:avLst/>
          </a:prstGeom>
          <a:noFill/>
        </p:spPr>
        <p:txBody>
          <a:bodyPr wrap="square" rtlCol="0">
            <a:spAutoFit/>
          </a:bodyPr>
          <a:lstStyle/>
          <a:p>
            <a:pPr algn="l">
              <a:spcBef>
                <a:spcPts val="600"/>
              </a:spcBef>
              <a:buClr>
                <a:schemeClr val="accent3"/>
              </a:buClr>
            </a:pPr>
            <a:r>
              <a:rPr lang="en-GB" dirty="0"/>
              <a:t>All around Beacons For Visibility</a:t>
            </a:r>
          </a:p>
        </p:txBody>
      </p:sp>
      <p:cxnSp>
        <p:nvCxnSpPr>
          <p:cNvPr id="37" name="Straight Arrow Connector 36">
            <a:extLst>
              <a:ext uri="{FF2B5EF4-FFF2-40B4-BE49-F238E27FC236}">
                <a16:creationId xmlns:a16="http://schemas.microsoft.com/office/drawing/2014/main" id="{D6697F61-2413-06B9-F23A-C56C8CAEA622}"/>
              </a:ext>
            </a:extLst>
          </p:cNvPr>
          <p:cNvCxnSpPr/>
          <p:nvPr/>
        </p:nvCxnSpPr>
        <p:spPr>
          <a:xfrm>
            <a:off x="9011920" y="3680463"/>
            <a:ext cx="914197" cy="9220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98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F62BC3-6184-DB22-1D3F-3698BA577B37}"/>
              </a:ext>
            </a:extLst>
          </p:cNvPr>
          <p:cNvSpPr txBox="1"/>
          <p:nvPr/>
        </p:nvSpPr>
        <p:spPr>
          <a:xfrm>
            <a:off x="1524000" y="1364179"/>
            <a:ext cx="8382000" cy="2585323"/>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After Consultation from the drivers the below are some of the benefits that are already assisting the drivers carry out their duties to a safe standard.</a:t>
            </a:r>
          </a:p>
          <a:p>
            <a:endParaRPr lang="en-GB" dirty="0">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rPr>
              <a:t>Loads more easily anchored and secured to the load bed</a:t>
            </a:r>
            <a:endParaRPr lang="en-GB" sz="1400" dirty="0">
              <a:effectLst/>
              <a:latin typeface="Calibri" panose="020F0502020204030204" pitchFamily="34" charset="0"/>
              <a:ea typeface="Times New Roman" panose="02020603050405020304" pitchFamily="18" charset="0"/>
            </a:endParaRPr>
          </a:p>
          <a:p>
            <a:pPr marL="285750" indent="-285750">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rPr>
              <a:t>Improved lighting and visibility of the load bed and around the vehicle</a:t>
            </a:r>
            <a:endParaRPr lang="en-GB" sz="1400" dirty="0">
              <a:effectLst/>
              <a:latin typeface="Calibri" panose="020F0502020204030204" pitchFamily="34" charset="0"/>
              <a:ea typeface="Times New Roman" panose="02020603050405020304" pitchFamily="18" charset="0"/>
            </a:endParaRPr>
          </a:p>
          <a:p>
            <a:pPr marL="285750" indent="-285750">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rPr>
              <a:t>Improved access and egress to the load bed with improved fall protection</a:t>
            </a:r>
            <a:endParaRPr lang="en-GB" sz="1400" dirty="0">
              <a:effectLst/>
              <a:latin typeface="Calibri" panose="020F0502020204030204" pitchFamily="34" charset="0"/>
              <a:ea typeface="Times New Roman" panose="02020603050405020304" pitchFamily="18" charset="0"/>
            </a:endParaRPr>
          </a:p>
          <a:p>
            <a:pPr marL="285750" indent="-285750">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rPr>
              <a:t>Improved crane reach for loading and unloading</a:t>
            </a:r>
            <a:endParaRPr lang="en-GB" sz="14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Calibri" panose="020F0502020204030204" pitchFamily="34" charset="0"/>
              </a:rPr>
              <a:t> </a:t>
            </a:r>
            <a:endParaRPr lang="en-GB" sz="14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Calibri" panose="020F0502020204030204" pitchFamily="34" charset="0"/>
              </a:rPr>
              <a:t>All the above make for safer and more efficient delivery of plant and materials.</a:t>
            </a:r>
            <a:endParaRPr lang="en-GB" sz="1400" dirty="0">
              <a:effectLst/>
              <a:latin typeface="Calibri" panose="020F050202020403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6C208352-CC6D-D5EB-35EB-B88DBFAB3DD3}"/>
              </a:ext>
            </a:extLst>
          </p:cNvPr>
          <p:cNvSpPr txBox="1"/>
          <p:nvPr/>
        </p:nvSpPr>
        <p:spPr>
          <a:xfrm>
            <a:off x="1524000" y="467360"/>
            <a:ext cx="9133840" cy="523220"/>
          </a:xfrm>
          <a:prstGeom prst="rect">
            <a:avLst/>
          </a:prstGeom>
          <a:noFill/>
        </p:spPr>
        <p:txBody>
          <a:bodyPr wrap="square" rtlCol="0">
            <a:spAutoFit/>
          </a:bodyPr>
          <a:lstStyle/>
          <a:p>
            <a:pPr algn="l">
              <a:spcBef>
                <a:spcPts val="600"/>
              </a:spcBef>
              <a:buClr>
                <a:schemeClr val="accent3"/>
              </a:buClr>
            </a:pPr>
            <a:r>
              <a:rPr lang="en-GB" sz="2800" b="1" dirty="0">
                <a:solidFill>
                  <a:srgbClr val="00A154"/>
                </a:solidFill>
                <a:latin typeface="Arial" panose="020B0604020202020204" pitchFamily="34" charset="0"/>
                <a:ea typeface="+mj-ea"/>
                <a:cs typeface="Arial" panose="020B0604020202020204" pitchFamily="34" charset="0"/>
              </a:rPr>
              <a:t>Summary Of Improvements </a:t>
            </a:r>
            <a:r>
              <a:rPr kumimoji="0" lang="en-GB" sz="2800" b="1" i="0" u="none" strike="noStrike" kern="1200" cap="none" spc="0" normalizeH="0" baseline="0" noProof="0" dirty="0">
                <a:ln>
                  <a:noFill/>
                </a:ln>
                <a:solidFill>
                  <a:srgbClr val="00A154"/>
                </a:solidFill>
                <a:effectLst/>
                <a:uLnTx/>
                <a:uFillTx/>
                <a:latin typeface="Arial" panose="020B0604020202020204" pitchFamily="34" charset="0"/>
                <a:ea typeface="+mj-ea"/>
                <a:cs typeface="Arial" panose="020B0604020202020204" pitchFamily="34" charset="0"/>
              </a:rPr>
              <a:t> </a:t>
            </a:r>
            <a:endParaRPr lang="en-GB" dirty="0" err="1"/>
          </a:p>
        </p:txBody>
      </p:sp>
    </p:spTree>
    <p:extLst>
      <p:ext uri="{BB962C8B-B14F-4D97-AF65-F5344CB8AC3E}">
        <p14:creationId xmlns:p14="http://schemas.microsoft.com/office/powerpoint/2010/main" val="2329124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F5F9C-C32F-4E8C-9BF6-24DCC93C2226}"/>
              </a:ext>
            </a:extLst>
          </p:cNvPr>
          <p:cNvSpPr>
            <a:spLocks noGrp="1"/>
          </p:cNvSpPr>
          <p:nvPr>
            <p:ph type="body" sz="quarter" idx="10"/>
          </p:nvPr>
        </p:nvSpPr>
        <p:spPr/>
        <p:txBody>
          <a:bodyPr/>
          <a:lstStyle/>
          <a:p>
            <a:r>
              <a:rPr lang="en-US" dirty="0"/>
              <a:t>Adam Hartley</a:t>
            </a:r>
          </a:p>
        </p:txBody>
      </p:sp>
    </p:spTree>
    <p:extLst>
      <p:ext uri="{BB962C8B-B14F-4D97-AF65-F5344CB8AC3E}">
        <p14:creationId xmlns:p14="http://schemas.microsoft.com/office/powerpoint/2010/main" val="25868271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unbelt 2">
      <a:dk1>
        <a:srgbClr val="000000"/>
      </a:dk1>
      <a:lt1>
        <a:srgbClr val="FFFFFF"/>
      </a:lt1>
      <a:dk2>
        <a:srgbClr val="40A7A7"/>
      </a:dk2>
      <a:lt2>
        <a:srgbClr val="FF6E38"/>
      </a:lt2>
      <a:accent1>
        <a:srgbClr val="BFC0BE"/>
      </a:accent1>
      <a:accent2>
        <a:srgbClr val="FEDA1A"/>
      </a:accent2>
      <a:accent3>
        <a:srgbClr val="00A154"/>
      </a:accent3>
      <a:accent4>
        <a:srgbClr val="444B53"/>
      </a:accent4>
      <a:accent5>
        <a:srgbClr val="F3C62A"/>
      </a:accent5>
      <a:accent6>
        <a:srgbClr val="F9951C"/>
      </a:accent6>
      <a:hlink>
        <a:srgbClr val="1A1918"/>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spcBef>
            <a:spcPts val="600"/>
          </a:spcBef>
          <a:buClr>
            <a:schemeClr val="accent3"/>
          </a:buClr>
          <a:defRPr dirty="0" err="1" smtClean="0"/>
        </a:defPPr>
      </a:lstStyle>
    </a:txDef>
  </a:objectDefaults>
  <a:extraClrSchemeLst/>
  <a:extLst>
    <a:ext uri="{05A4C25C-085E-4340-85A3-A5531E510DB2}">
      <thm15:themeFamily xmlns:thm15="http://schemas.microsoft.com/office/thememl/2012/main" name="Sunbelt Rentals Template 2020" id="{57C7FED0-9CD6-4F49-9D89-E455EE197511}" vid="{57AE7A5C-C9B7-4DD0-86B7-9E211507529A}"/>
    </a:ext>
  </a:extLst>
</a:theme>
</file>

<file path=ppt/theme/theme2.xml><?xml version="1.0" encoding="utf-8"?>
<a:theme xmlns:a="http://schemas.openxmlformats.org/drawingml/2006/main" name="1_Office Theme">
  <a:themeElements>
    <a:clrScheme name="Sunbelt">
      <a:dk1>
        <a:srgbClr val="000000"/>
      </a:dk1>
      <a:lt1>
        <a:srgbClr val="FFFFFF"/>
      </a:lt1>
      <a:dk2>
        <a:srgbClr val="212745"/>
      </a:dk2>
      <a:lt2>
        <a:srgbClr val="FFFFFF"/>
      </a:lt2>
      <a:accent1>
        <a:srgbClr val="2C2C2C"/>
      </a:accent1>
      <a:accent2>
        <a:srgbClr val="939598"/>
      </a:accent2>
      <a:accent3>
        <a:srgbClr val="49515E"/>
      </a:accent3>
      <a:accent4>
        <a:srgbClr val="005E30"/>
      </a:accent4>
      <a:accent5>
        <a:srgbClr val="FED203"/>
      </a:accent5>
      <a:accent6>
        <a:srgbClr val="008545"/>
      </a:accent6>
      <a:hlink>
        <a:srgbClr val="0500E3"/>
      </a:hlink>
      <a:folHlink>
        <a:srgbClr val="59A8D1"/>
      </a:folHlink>
    </a:clrScheme>
    <a:fontScheme name="Custom 2">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Ins="0" rtlCol="0">
        <a:spAutoFit/>
      </a:bodyPr>
      <a:lstStyle>
        <a:defPPr>
          <a:lnSpc>
            <a:spcPct val="125000"/>
          </a:lnSpc>
          <a:defRPr sz="1200" spc="2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472d4b2-6fd7-4801-a845-e989435c0330">
      <Terms xmlns="http://schemas.microsoft.com/office/infopath/2007/PartnerControls"/>
    </lcf76f155ced4ddcb4097134ff3c332f>
    <TaxCatchAll xmlns="e8eae530-f198-43c8-aefb-44b77429625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2788BF010B024892EFA2B289BCE196" ma:contentTypeVersion="13" ma:contentTypeDescription="Create a new document." ma:contentTypeScope="" ma:versionID="8c80876e60cc4282807bac717d2519ee">
  <xsd:schema xmlns:xsd="http://www.w3.org/2001/XMLSchema" xmlns:xs="http://www.w3.org/2001/XMLSchema" xmlns:p="http://schemas.microsoft.com/office/2006/metadata/properties" xmlns:ns2="0472d4b2-6fd7-4801-a845-e989435c0330" xmlns:ns3="e8eae530-f198-43c8-aefb-44b77429625f" targetNamespace="http://schemas.microsoft.com/office/2006/metadata/properties" ma:root="true" ma:fieldsID="67d72eaa38cb0129d4d3d90330dcdb61" ns2:_="" ns3:_="">
    <xsd:import namespace="0472d4b2-6fd7-4801-a845-e989435c0330"/>
    <xsd:import namespace="e8eae530-f198-43c8-aefb-44b77429625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72d4b2-6fd7-4801-a845-e989435c0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0c450f1-5a75-46f9-b51e-ede73dda567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eae530-f198-43c8-aefb-44b77429625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39f7259-ce10-4849-8ca7-3a55f3d2776a}" ma:internalName="TaxCatchAll" ma:showField="CatchAllData" ma:web="e8eae530-f198-43c8-aefb-44b77429625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3A4307-ECE6-47A4-BFCF-0B7AFBEAA24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A671DEC-17B8-40DF-94F8-A9A1DF395179}"/>
</file>

<file path=customXml/itemProps3.xml><?xml version="1.0" encoding="utf-8"?>
<ds:datastoreItem xmlns:ds="http://schemas.openxmlformats.org/officeDocument/2006/customXml" ds:itemID="{9E00829E-C7D9-42C3-963F-55E1E3DD2A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Sunbelt Rentals Template 2020</Template>
  <TotalTime>52623</TotalTime>
  <Words>669</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vt:i4>
      </vt:variant>
    </vt:vector>
  </HeadingPairs>
  <TitlesOfParts>
    <vt:vector size="22" baseType="lpstr">
      <vt:lpstr>Arial</vt:lpstr>
      <vt:lpstr>Bebas Neue Bold</vt:lpstr>
      <vt:lpstr>Calibri</vt:lpstr>
      <vt:lpstr>HelveticaNeueLT Std Lt</vt:lpstr>
      <vt:lpstr>HelveticaNeueLT Std Med</vt:lpstr>
      <vt:lpstr>Lato</vt:lpstr>
      <vt:lpstr>Lucida Bright</vt:lpstr>
      <vt:lpstr>Open Sans</vt:lpstr>
      <vt:lpstr>OpenSansLight</vt:lpstr>
      <vt:lpstr>System Font Regular</vt:lpstr>
      <vt:lpstr>Wingdings</vt:lpstr>
      <vt:lpstr>Office Theme</vt:lpstr>
      <vt:lpstr>1_Office Theme</vt:lpstr>
      <vt:lpstr>Rail business</vt:lpstr>
      <vt:lpstr>Background</vt:lpstr>
      <vt:lpstr>Vehicle design brief </vt:lpstr>
      <vt:lpstr>Vehicle Design Output </vt:lpstr>
      <vt:lpstr>Standard HGV vehicle and our new HGV Rail vehicle</vt:lpstr>
      <vt:lpstr>Features of the Rail HGV Vehicle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Rental Solutions</dc:title>
  <dc:creator>David Robinson</dc:creator>
  <cp:lastModifiedBy>Matt Skelton</cp:lastModifiedBy>
  <cp:revision>199</cp:revision>
  <cp:lastPrinted>2019-05-14T12:05:02Z</cp:lastPrinted>
  <dcterms:created xsi:type="dcterms:W3CDTF">2022-02-18T16:11:14Z</dcterms:created>
  <dcterms:modified xsi:type="dcterms:W3CDTF">2024-12-02T12:16:57Z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577031b-11bc-4db9-b655-7d79027ad570_Enabled">
    <vt:lpwstr>true</vt:lpwstr>
  </property>
  <property fmtid="{D5CDD505-2E9C-101B-9397-08002B2CF9AE}" pid="3" name="MSIP_Label_8577031b-11bc-4db9-b655-7d79027ad570_SetDate">
    <vt:lpwstr>2022-04-13T09:28:38Z</vt:lpwstr>
  </property>
  <property fmtid="{D5CDD505-2E9C-101B-9397-08002B2CF9AE}" pid="4" name="MSIP_Label_8577031b-11bc-4db9-b655-7d79027ad570_Method">
    <vt:lpwstr>Standard</vt:lpwstr>
  </property>
  <property fmtid="{D5CDD505-2E9C-101B-9397-08002B2CF9AE}" pid="5" name="MSIP_Label_8577031b-11bc-4db9-b655-7d79027ad570_Name">
    <vt:lpwstr>8577031b-11bc-4db9-b655-7d79027ad570</vt:lpwstr>
  </property>
  <property fmtid="{D5CDD505-2E9C-101B-9397-08002B2CF9AE}" pid="6" name="MSIP_Label_8577031b-11bc-4db9-b655-7d79027ad570_SiteId">
    <vt:lpwstr>c22cc3e1-5d7f-4f4d-be03-d5a158cc9409</vt:lpwstr>
  </property>
  <property fmtid="{D5CDD505-2E9C-101B-9397-08002B2CF9AE}" pid="7" name="MSIP_Label_8577031b-11bc-4db9-b655-7d79027ad570_ActionId">
    <vt:lpwstr>c02b693f-0ad4-48a4-93c4-7defc037bbf1</vt:lpwstr>
  </property>
  <property fmtid="{D5CDD505-2E9C-101B-9397-08002B2CF9AE}" pid="8" name="MSIP_Label_8577031b-11bc-4db9-b655-7d79027ad570_ContentBits">
    <vt:lpwstr>1</vt:lpwstr>
  </property>
  <property fmtid="{D5CDD505-2E9C-101B-9397-08002B2CF9AE}" pid="9" name="ContentTypeId">
    <vt:lpwstr>0x010100CC2788BF010B024892EFA2B289BCE196</vt:lpwstr>
  </property>
</Properties>
</file>